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2"/>
    <p:restoredTop sz="94730"/>
  </p:normalViewPr>
  <p:slideViewPr>
    <p:cSldViewPr snapToGrid="0">
      <p:cViewPr varScale="1">
        <p:scale>
          <a:sx n="132" d="100"/>
          <a:sy n="132" d="100"/>
        </p:scale>
        <p:origin x="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3811-2AF9-0EF2-7B79-6A544CDF1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39C70-4AF1-F1BA-D577-BC08D4D15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A2E1-9E75-3A8F-3F53-F925BF37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F3C4-0B1A-3A41-8DC1-DB29572BA2C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13D9-557D-4E71-0D38-29E93DD8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0CF33-1CDA-FFE6-B81E-35E8BE69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5555-1BD7-2941-AF4A-49BEA574D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61F3-0947-15FA-2BDD-68B6591B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53C9A-91F2-2E95-D94D-E0F1BD765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78F22-B9CF-6CF6-8636-3E93A4B8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F3C4-0B1A-3A41-8DC1-DB29572BA2C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1B7F-AB13-7B6D-CD53-DFBEA240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F9C0B-7529-C384-9B6B-650A3CE2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5555-1BD7-2941-AF4A-49BEA574D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3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6704C-40C9-84C3-BCD5-18F7C11C6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2491A-1E74-A0F8-1196-A4E0C9C5D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1701-1AA6-3F50-C3FF-68A08FA1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F3C4-0B1A-3A41-8DC1-DB29572BA2C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86851-9070-7E9E-875F-23EB1731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00FF5-65E6-A842-3227-70E741BE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5555-1BD7-2941-AF4A-49BEA574D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9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1419-2A51-F61E-4ADB-8E4865C8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22C5-C540-F9BD-9D19-0A562A6D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12656-0A66-5882-D3C0-3BEE6EBD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F3C4-0B1A-3A41-8DC1-DB29572BA2C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146DD-F105-BBA6-DA71-04205BD1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BE4BD-8EF8-1CA1-ED1D-53720F84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5555-1BD7-2941-AF4A-49BEA574D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5F9A-CB93-9C1E-EC2D-457C54DA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E8486-6E99-FF33-212A-9AB3E76D2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42B1A-639F-94CE-3175-B998185F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F3C4-0B1A-3A41-8DC1-DB29572BA2C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F7BB2-FD30-9A08-B506-08A5C61F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C62D7-BDF8-7EF8-5A8B-E6CB850D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5555-1BD7-2941-AF4A-49BEA574D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6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2117-6A0C-E496-383E-7D702AF4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DEE0-E5ED-DD9E-7C05-C8E719F05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2EEF9-EE79-C39E-38B2-CB2C8ADB0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8A0E4-01E3-2795-E085-DE10A643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F3C4-0B1A-3A41-8DC1-DB29572BA2C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A0C86-819C-89BF-51DA-77E2B515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99212-4CAA-EDCE-B14D-4E9F47E1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5555-1BD7-2941-AF4A-49BEA574D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4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5836-16CF-B8AD-F617-0CF5ED7C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F1597-D1A8-5AB0-BB03-2BA9F44FE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18ABA-7973-A121-5A4E-F9B3042E9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A7737-7668-BB58-AF91-E546DD35C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8E94E-CA75-9D5E-663B-FA08F862D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F4488-52F0-94A1-4D34-3F456ACB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F3C4-0B1A-3A41-8DC1-DB29572BA2C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14CFD-D21C-80B3-A337-DC132783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5B512-3233-A0BD-0BF4-ADB77030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5555-1BD7-2941-AF4A-49BEA574D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6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21AB-FEED-C377-FDA1-34F6947C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AD223-36C0-3854-6A92-8FD84722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F3C4-0B1A-3A41-8DC1-DB29572BA2C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44C0E-C37B-D5FD-1422-FB3C459C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FBB6E-D385-CAFD-12D8-95E5EC88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5555-1BD7-2941-AF4A-49BEA574D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5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D6830-8E1E-0C5B-2DE9-483D4127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F3C4-0B1A-3A41-8DC1-DB29572BA2C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BAEBD-B037-F731-32CC-13D0066B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A0BD4-ADC7-D4F8-EF0F-D6F31EAC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5555-1BD7-2941-AF4A-49BEA574D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ED2C-5D06-70B2-936F-D8868CA4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100E8-0BBE-7D3D-9922-978168A6C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335A3-BEB1-9C60-58FC-D371040D3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16CAA-496D-5B3B-D09E-25D9B0EB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F3C4-0B1A-3A41-8DC1-DB29572BA2C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0B7A8-9C5C-E71C-A524-6D471B47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2FC3C-407D-019D-A1CC-64A10DDB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5555-1BD7-2941-AF4A-49BEA574D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DBEC-5B78-B26F-E363-33DB2CBC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76694-8B33-A0F2-863C-FB3DDC1C1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96DDC-CDC9-0FF6-9F1F-7060266E6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8B8FD-7A89-E016-CA72-09D2D4FC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F3C4-0B1A-3A41-8DC1-DB29572BA2C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B23F9-8044-4374-A5E4-D57D6FAA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F5347-E75D-1AB7-C57B-CF9F9160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5555-1BD7-2941-AF4A-49BEA574D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2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B5EDE-E553-F22C-BCE9-6C93505A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83F96-F264-61C7-5D03-200ACAD24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9A368-BEE4-5842-7465-B02DE250C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F3C4-0B1A-3A41-8DC1-DB29572BA2C0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3BFA6-5CA3-DC06-168B-4F2DA0926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CCE0C-EF15-3601-2338-52EFAFEF2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5555-1BD7-2941-AF4A-49BEA574D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6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79327D1-D55A-B738-16ED-469D0DBC6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62"/>
          <a:stretch/>
        </p:blipFill>
        <p:spPr bwMode="auto">
          <a:xfrm>
            <a:off x="6043228" y="3544044"/>
            <a:ext cx="4228846" cy="314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FB7AE9-2B8B-2ABA-3C60-A0DB0A66A300}"/>
              </a:ext>
            </a:extLst>
          </p:cNvPr>
          <p:cNvSpPr txBox="1"/>
          <p:nvPr/>
        </p:nvSpPr>
        <p:spPr>
          <a:xfrm>
            <a:off x="1038969" y="203593"/>
            <a:ext cx="43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7E8C2-EC20-BF7D-3BC0-AA84DDB3DB75}"/>
              </a:ext>
            </a:extLst>
          </p:cNvPr>
          <p:cNvSpPr txBox="1"/>
          <p:nvPr/>
        </p:nvSpPr>
        <p:spPr>
          <a:xfrm>
            <a:off x="5728187" y="2033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F256D4-ACB9-95E1-2C8F-E9408F070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228" y="388057"/>
            <a:ext cx="5105400" cy="31507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DCD80E2-5AED-1A70-6A3F-8E64D23575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68"/>
          <a:stretch/>
        </p:blipFill>
        <p:spPr bwMode="auto">
          <a:xfrm>
            <a:off x="1256251" y="3538818"/>
            <a:ext cx="4228846" cy="315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8C93331-107C-E148-8D0B-7A95E8A4B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4" t="39323" b="41251"/>
          <a:stretch/>
        </p:blipFill>
        <p:spPr bwMode="auto">
          <a:xfrm>
            <a:off x="1256251" y="1318946"/>
            <a:ext cx="1273386" cy="86380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62192-BA23-C416-2D43-8FC9F29AB3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947" t="11975" r="34312" b="6493"/>
          <a:stretch/>
        </p:blipFill>
        <p:spPr>
          <a:xfrm>
            <a:off x="2765982" y="665078"/>
            <a:ext cx="2459835" cy="25394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D3DD18-8C2B-237C-0361-0B2D4B0E22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78" r="47962" b="93469"/>
          <a:stretch/>
        </p:blipFill>
        <p:spPr>
          <a:xfrm>
            <a:off x="2923300" y="423528"/>
            <a:ext cx="2150146" cy="2126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FF0751-74EF-AE27-01C7-DFB4B49C38B6}"/>
              </a:ext>
            </a:extLst>
          </p:cNvPr>
          <p:cNvSpPr txBox="1"/>
          <p:nvPr/>
        </p:nvSpPr>
        <p:spPr>
          <a:xfrm>
            <a:off x="1038969" y="3429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C.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D6F07C-21F1-E03B-6D4A-A47248124898}"/>
              </a:ext>
            </a:extLst>
          </p:cNvPr>
          <p:cNvCxnSpPr>
            <a:cxnSpLocks/>
          </p:cNvCxnSpPr>
          <p:nvPr/>
        </p:nvCxnSpPr>
        <p:spPr>
          <a:xfrm>
            <a:off x="5698507" y="220326"/>
            <a:ext cx="0" cy="63543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B8D9DD-BE2A-8F8F-BB28-3BA1387ACF78}"/>
              </a:ext>
            </a:extLst>
          </p:cNvPr>
          <p:cNvCxnSpPr>
            <a:cxnSpLocks/>
          </p:cNvCxnSpPr>
          <p:nvPr/>
        </p:nvCxnSpPr>
        <p:spPr>
          <a:xfrm flipH="1">
            <a:off x="1133856" y="3397476"/>
            <a:ext cx="456465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64AEF3-0CB8-6AA6-4D71-871F4B7F26F4}"/>
              </a:ext>
            </a:extLst>
          </p:cNvPr>
          <p:cNvSpPr txBox="1"/>
          <p:nvPr/>
        </p:nvSpPr>
        <p:spPr>
          <a:xfrm>
            <a:off x="6043228" y="236782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7AE7C8-50B2-DA6A-7BEB-1FCF532E0D77}"/>
              </a:ext>
            </a:extLst>
          </p:cNvPr>
          <p:cNvSpPr txBox="1"/>
          <p:nvPr/>
        </p:nvSpPr>
        <p:spPr>
          <a:xfrm>
            <a:off x="6096000" y="3351198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ii. </a:t>
            </a:r>
          </a:p>
        </p:txBody>
      </p:sp>
    </p:spTree>
    <p:extLst>
      <p:ext uri="{BB962C8B-B14F-4D97-AF65-F5344CB8AC3E}">
        <p14:creationId xmlns:p14="http://schemas.microsoft.com/office/powerpoint/2010/main" val="379793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FB7AE9-2B8B-2ABA-3C60-A0DB0A66A300}"/>
              </a:ext>
            </a:extLst>
          </p:cNvPr>
          <p:cNvSpPr txBox="1"/>
          <p:nvPr/>
        </p:nvSpPr>
        <p:spPr>
          <a:xfrm>
            <a:off x="48189" y="643108"/>
            <a:ext cx="43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7E8C2-EC20-BF7D-3BC0-AA84DDB3DB75}"/>
              </a:ext>
            </a:extLst>
          </p:cNvPr>
          <p:cNvSpPr txBox="1"/>
          <p:nvPr/>
        </p:nvSpPr>
        <p:spPr>
          <a:xfrm>
            <a:off x="6931542" y="6431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820D2D-0E69-31CF-B336-4B5C49586341}"/>
              </a:ext>
            </a:extLst>
          </p:cNvPr>
          <p:cNvSpPr txBox="1"/>
          <p:nvPr/>
        </p:nvSpPr>
        <p:spPr>
          <a:xfrm>
            <a:off x="3535807" y="4788717"/>
            <a:ext cx="1111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Age (years)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CCBC01-58D4-B9B9-5843-3AB3125C7CEF}"/>
              </a:ext>
            </a:extLst>
          </p:cNvPr>
          <p:cNvSpPr txBox="1"/>
          <p:nvPr/>
        </p:nvSpPr>
        <p:spPr>
          <a:xfrm>
            <a:off x="267993" y="2041678"/>
            <a:ext cx="129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SSRM-positive subjects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AB787A-EA4E-3720-7A36-13BAEF444476}"/>
              </a:ext>
            </a:extLst>
          </p:cNvPr>
          <p:cNvSpPr txBox="1"/>
          <p:nvPr/>
        </p:nvSpPr>
        <p:spPr>
          <a:xfrm>
            <a:off x="267993" y="3446479"/>
            <a:ext cx="1408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SSRM-negative subjects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30C43E-26BF-7E61-7EDF-166F7220B88C}"/>
              </a:ext>
            </a:extLst>
          </p:cNvPr>
          <p:cNvSpPr txBox="1"/>
          <p:nvPr/>
        </p:nvSpPr>
        <p:spPr>
          <a:xfrm rot="16200000">
            <a:off x="6049993" y="2638967"/>
            <a:ext cx="2281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Proportion of subjects</a:t>
            </a:r>
          </a:p>
        </p:txBody>
      </p:sp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B0A34C21-EF1D-924F-4897-440A0248C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246" y="827774"/>
            <a:ext cx="3960942" cy="3960942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DA720A66-BE98-60B2-6AAF-6DDB0C181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81" y="1255310"/>
            <a:ext cx="5300111" cy="353340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2ABE562-8CFD-C255-C880-F1FD47E00732}"/>
              </a:ext>
            </a:extLst>
          </p:cNvPr>
          <p:cNvSpPr txBox="1"/>
          <p:nvPr/>
        </p:nvSpPr>
        <p:spPr>
          <a:xfrm>
            <a:off x="8288486" y="4623826"/>
            <a:ext cx="7538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female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2B535-A8B3-501C-7914-FEFE03B65DD2}"/>
              </a:ext>
            </a:extLst>
          </p:cNvPr>
          <p:cNvSpPr txBox="1"/>
          <p:nvPr/>
        </p:nvSpPr>
        <p:spPr>
          <a:xfrm>
            <a:off x="9835380" y="4619277"/>
            <a:ext cx="7538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8A6EA1-BDE5-A113-04AE-9E399412F2AF}"/>
              </a:ext>
            </a:extLst>
          </p:cNvPr>
          <p:cNvSpPr txBox="1"/>
          <p:nvPr/>
        </p:nvSpPr>
        <p:spPr>
          <a:xfrm>
            <a:off x="9293717" y="4788717"/>
            <a:ext cx="466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151502-4091-BCDB-F813-4179B454CACC}"/>
              </a:ext>
            </a:extLst>
          </p:cNvPr>
          <p:cNvSpPr txBox="1"/>
          <p:nvPr/>
        </p:nvSpPr>
        <p:spPr>
          <a:xfrm>
            <a:off x="10750519" y="2245400"/>
            <a:ext cx="13218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SSRM-negative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FA195-3C4B-123C-15C3-04B69237D49D}"/>
              </a:ext>
            </a:extLst>
          </p:cNvPr>
          <p:cNvSpPr txBox="1"/>
          <p:nvPr/>
        </p:nvSpPr>
        <p:spPr>
          <a:xfrm>
            <a:off x="10750518" y="3948838"/>
            <a:ext cx="13218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SSRM-positive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735C77-0BF0-F78B-FEE6-CC63FA2B3D10}"/>
              </a:ext>
            </a:extLst>
          </p:cNvPr>
          <p:cNvCxnSpPr>
            <a:cxnSpLocks/>
          </p:cNvCxnSpPr>
          <p:nvPr/>
        </p:nvCxnSpPr>
        <p:spPr>
          <a:xfrm>
            <a:off x="10382776" y="2411510"/>
            <a:ext cx="412986" cy="1"/>
          </a:xfrm>
          <a:prstGeom prst="line">
            <a:avLst/>
          </a:prstGeom>
          <a:ln w="19050">
            <a:solidFill>
              <a:schemeClr val="tx1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988410-D2D6-8913-9A9A-F997D2BDB5CD}"/>
              </a:ext>
            </a:extLst>
          </p:cNvPr>
          <p:cNvCxnSpPr>
            <a:cxnSpLocks/>
          </p:cNvCxnSpPr>
          <p:nvPr/>
        </p:nvCxnSpPr>
        <p:spPr>
          <a:xfrm>
            <a:off x="10382776" y="4100775"/>
            <a:ext cx="412986" cy="1"/>
          </a:xfrm>
          <a:prstGeom prst="line">
            <a:avLst/>
          </a:prstGeom>
          <a:ln w="19050">
            <a:solidFill>
              <a:schemeClr val="tx1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4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30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Christensen</dc:creator>
  <cp:lastModifiedBy>Rebecca Christensen</cp:lastModifiedBy>
  <cp:revision>30</cp:revision>
  <dcterms:created xsi:type="dcterms:W3CDTF">2022-09-06T22:53:50Z</dcterms:created>
  <dcterms:modified xsi:type="dcterms:W3CDTF">2022-12-09T17:57:04Z</dcterms:modified>
</cp:coreProperties>
</file>