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C837-486B-5F12-021C-72AFC3A0F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FC688-0E66-BCC4-8DB7-2A01040B3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8033-BDA4-6C73-D2D7-E149BC15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E83B-A2F7-9D40-8851-5332493F2F5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8620D-8E1A-DEF8-3EC4-A4F43A25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2F8D-4EE5-9DAE-743B-2DC60F4A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9938-2466-A94E-9AED-DD166A51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7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8AA0-B93A-77D0-7B0E-8E21DE28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71DA0-F1D8-C873-29F1-4560B14E8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A510-E92E-F248-4704-F50FCAE1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E83B-A2F7-9D40-8851-5332493F2F5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E08F5-6711-A630-EA6B-C97E3668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9686-4F7C-E036-3B21-F973B4DD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9938-2466-A94E-9AED-DD166A51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041C3-5C4F-44D5-4B1C-88269CF9C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89C6B-BAB5-B28C-3054-CCD9B06E7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EBA33-96A2-099C-0600-70029BF1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E83B-A2F7-9D40-8851-5332493F2F5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8AB67-B097-E672-CBCA-1569942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24F2-FBF7-D1D6-89A6-F3BCCBD8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9938-2466-A94E-9AED-DD166A51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AC11-E07C-1CF4-DB59-E7211627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AE3E-8FF3-BE62-9C65-32EDF35E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712D6-40C9-9D95-D985-66FF3794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E83B-A2F7-9D40-8851-5332493F2F5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CA13-6BA7-C0C2-F9FD-B3119E30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8693-467C-A96B-1A5A-B9720154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9938-2466-A94E-9AED-DD166A51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0305-D88D-5B8C-F395-351D8E61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F0410-4088-CD68-F9DE-E9730B5B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5226-B98B-3DB7-3115-C4834857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E83B-A2F7-9D40-8851-5332493F2F5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8A1B-CF22-DB9E-2C85-CEE30796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23266-D356-7018-90D7-481F0DB2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9938-2466-A94E-9AED-DD166A51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E051-CC04-2E67-A1B1-59A73474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F8DF-D9E8-C2AF-2DCC-300FCB9FD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3CA55-3EEB-D18E-5776-AC4C9CA7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4DDBF-14D4-D53F-04DB-F80046A9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E83B-A2F7-9D40-8851-5332493F2F5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4ED67-0BE4-4A86-92D6-C6716731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2CEE2-2780-33D2-ED26-0837BAB7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9938-2466-A94E-9AED-DD166A51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5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2CD3-4A4C-9CB0-AC3E-B5A74241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BFB82-F268-56BD-2240-4738FB5A6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ED5BE-1963-E358-ED05-8A7078C52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B5182-6C5A-F63F-6A7B-1D853231C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8B86D-2E67-4EF7-D32B-5FCBC7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4E1C9-B651-A75B-9F8A-38E7AE7A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E83B-A2F7-9D40-8851-5332493F2F5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FC5FB-86D9-4B41-DA28-1639F036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C93AD-96C6-64A8-6832-D774589F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9938-2466-A94E-9AED-DD166A51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8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8F5C-9A99-73B5-9E2A-5FFFC004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5BF52-F835-80C5-3737-C5A20299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E83B-A2F7-9D40-8851-5332493F2F5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361D1-BD1D-8CE0-D694-41CC2AB2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4BCE3-80C7-DB24-7405-4ABDB437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9938-2466-A94E-9AED-DD166A51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9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14699-7EEE-0EDE-E92C-AF7FA4B0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E83B-A2F7-9D40-8851-5332493F2F5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44305-A0C7-5A77-0A54-319AC2A0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3D63C-9B1A-7012-64B3-3E0C32BD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9938-2466-A94E-9AED-DD166A51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3A60-EAE1-6CF6-2172-36420FA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E2F6-DE22-5544-D9D2-00EA64B0F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9165D-BB2B-BB9D-643F-3AE1FE7D1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3491-860C-6A02-A79A-0C5AC497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E83B-A2F7-9D40-8851-5332493F2F5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18EF7-3655-35FB-7D20-1D73E0BD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014C5-E021-5E2A-5C1F-852815DC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9938-2466-A94E-9AED-DD166A51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8A67-90EC-97A5-4917-99888A7C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DF41D-88DA-EC69-39A9-38D394E77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41C71-DB66-4868-A8F4-67ACE9CDC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B9763-0BE8-B8ED-8ACF-2DD96379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E83B-A2F7-9D40-8851-5332493F2F5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7DD48-F2C5-74CC-F0F7-728E91F8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AC857-D0F9-FDA6-55E1-71995BD8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9938-2466-A94E-9AED-DD166A51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0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F5110-EAE0-D053-460E-1EC6BE44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02BA9-8126-ED19-EEE8-7BD7AFD28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C36B-B7ED-F31C-AAAF-D92E4FA63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E83B-A2F7-9D40-8851-5332493F2F5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6BA29-B1B8-3A3E-74B6-55EF1CCCE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2311-4B1D-BD3E-FE4F-60873CFF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99938-2466-A94E-9AED-DD166A51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7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81F981-E9D6-46DE-6E10-07C73EAE40E3}"/>
              </a:ext>
            </a:extLst>
          </p:cNvPr>
          <p:cNvSpPr/>
          <p:nvPr/>
        </p:nvSpPr>
        <p:spPr>
          <a:xfrm>
            <a:off x="3825962" y="2112665"/>
            <a:ext cx="2027537" cy="1297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download sequences for each gene from KEGG GENES database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16F253-5F14-4FCF-5AD9-9ABF61160954}"/>
              </a:ext>
            </a:extLst>
          </p:cNvPr>
          <p:cNvSpPr/>
          <p:nvPr/>
        </p:nvSpPr>
        <p:spPr>
          <a:xfrm>
            <a:off x="43247" y="2143897"/>
            <a:ext cx="2027536" cy="1297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identify genes involved in cysteine degradation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F23A3-6BAA-2A65-38A4-6811FEBD4EA5}"/>
              </a:ext>
            </a:extLst>
          </p:cNvPr>
          <p:cNvSpPr/>
          <p:nvPr/>
        </p:nvSpPr>
        <p:spPr>
          <a:xfrm>
            <a:off x="43247" y="4818105"/>
            <a:ext cx="2027536" cy="1297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build profile HMM for each gene with HMMER’s </a:t>
            </a:r>
            <a:r>
              <a:rPr lang="en-US" i="1" dirty="0">
                <a:solidFill>
                  <a:sysClr val="windowText" lastClr="000000"/>
                </a:solidFill>
              </a:rPr>
              <a:t>hmmbuild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F11547-FE63-6C4A-45C4-E379C48F178A}"/>
              </a:ext>
            </a:extLst>
          </p:cNvPr>
          <p:cNvSpPr/>
          <p:nvPr/>
        </p:nvSpPr>
        <p:spPr>
          <a:xfrm>
            <a:off x="3831237" y="4818105"/>
            <a:ext cx="2022262" cy="1297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HMMER search profile HMMs against gut strain genomes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1CBF2C-8874-238E-CF7E-C0C11F2A7B5F}"/>
              </a:ext>
            </a:extLst>
          </p:cNvPr>
          <p:cNvCxnSpPr>
            <a:cxnSpLocks/>
          </p:cNvCxnSpPr>
          <p:nvPr/>
        </p:nvCxnSpPr>
        <p:spPr>
          <a:xfrm>
            <a:off x="2174789" y="2792627"/>
            <a:ext cx="1490278" cy="1133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12A3EA-8238-D52A-EB83-1B6601FCC500}"/>
              </a:ext>
            </a:extLst>
          </p:cNvPr>
          <p:cNvSpPr txBox="1"/>
          <p:nvPr/>
        </p:nvSpPr>
        <p:spPr>
          <a:xfrm>
            <a:off x="2174789" y="2168208"/>
            <a:ext cx="161461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 number for each gene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2427E7-D4C4-6A96-BC8C-2100EC6910B7}"/>
              </a:ext>
            </a:extLst>
          </p:cNvPr>
          <p:cNvCxnSpPr>
            <a:cxnSpLocks/>
          </p:cNvCxnSpPr>
          <p:nvPr/>
        </p:nvCxnSpPr>
        <p:spPr>
          <a:xfrm flipH="1">
            <a:off x="1075038" y="3520645"/>
            <a:ext cx="3528885" cy="121199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F97473-ECFF-8603-8777-8E7DB2663D94}"/>
              </a:ext>
            </a:extLst>
          </p:cNvPr>
          <p:cNvSpPr txBox="1"/>
          <p:nvPr/>
        </p:nvSpPr>
        <p:spPr>
          <a:xfrm>
            <a:off x="3306980" y="3941975"/>
            <a:ext cx="1877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MSA of each gene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9D9672-4C47-F68C-ADC0-F91BC65039E5}"/>
              </a:ext>
            </a:extLst>
          </p:cNvPr>
          <p:cNvCxnSpPr>
            <a:cxnSpLocks/>
          </p:cNvCxnSpPr>
          <p:nvPr/>
        </p:nvCxnSpPr>
        <p:spPr>
          <a:xfrm>
            <a:off x="2293723" y="5423246"/>
            <a:ext cx="1344828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FDEDE6-A4CC-5003-B099-492D71353F98}"/>
              </a:ext>
            </a:extLst>
          </p:cNvPr>
          <p:cNvSpPr txBox="1"/>
          <p:nvPr/>
        </p:nvSpPr>
        <p:spPr>
          <a:xfrm>
            <a:off x="2158828" y="4786522"/>
            <a:ext cx="1614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profile HMM and 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strain genomes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FE778E-69CB-307B-4F15-E17405D6CB30}"/>
              </a:ext>
            </a:extLst>
          </p:cNvPr>
          <p:cNvCxnSpPr>
            <a:cxnSpLocks/>
          </p:cNvCxnSpPr>
          <p:nvPr/>
        </p:nvCxnSpPr>
        <p:spPr>
          <a:xfrm>
            <a:off x="5980156" y="5374046"/>
            <a:ext cx="877844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F054C5-BD83-9CC8-6F79-3C0E474C03D2}"/>
              </a:ext>
            </a:extLst>
          </p:cNvPr>
          <p:cNvSpPr/>
          <p:nvPr/>
        </p:nvSpPr>
        <p:spPr>
          <a:xfrm>
            <a:off x="6984657" y="4818105"/>
            <a:ext cx="2022262" cy="12974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sequence homologs in each strain for each gene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14BDAB-7BF4-041B-D86F-C55D5B99E053}"/>
              </a:ext>
            </a:extLst>
          </p:cNvPr>
          <p:cNvSpPr txBox="1"/>
          <p:nvPr/>
        </p:nvSpPr>
        <p:spPr>
          <a:xfrm>
            <a:off x="7572428" y="4417995"/>
            <a:ext cx="911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19238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Christensen</dc:creator>
  <cp:lastModifiedBy>Rebecca Christensen</cp:lastModifiedBy>
  <cp:revision>2</cp:revision>
  <dcterms:created xsi:type="dcterms:W3CDTF">2022-07-26T20:36:47Z</dcterms:created>
  <dcterms:modified xsi:type="dcterms:W3CDTF">2022-07-26T20:58:46Z</dcterms:modified>
</cp:coreProperties>
</file>