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004A"/>
    <a:srgbClr val="070F19"/>
    <a:srgbClr val="353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BBFF-3DF7-4B87-B729-EAFFDE2E4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9C67C-966B-4777-A1F5-29B2F8C69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5BDFB-49C6-4250-8114-2C2AC5E7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296-15E0-4F0C-BB64-09324180FA0D}" type="datetimeFigureOut">
              <a:rPr lang="en-NZ" smtClean="0"/>
              <a:t>10/10/2018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AE9C-2847-46CA-A908-54DE6067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C443A-F929-423A-AD1F-BE56532E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43D5-5BA8-43A3-B538-A5E37DC0DF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169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24C6-0F32-40F6-BFF8-A8C4293E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03413-53A9-4206-971D-FE469EC22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8BA89-9FD0-4985-80E7-4B67A435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296-15E0-4F0C-BB64-09324180FA0D}" type="datetimeFigureOut">
              <a:rPr lang="en-NZ" smtClean="0"/>
              <a:t>10/10/2018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DEE51-6301-4810-9504-8B1B7117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18FB3-7CFC-48C8-97AE-8BF6C38D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43D5-5BA8-43A3-B538-A5E37DC0DF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438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4080C-82DC-4114-BE8F-8BC2CFFF2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BD949-1569-4B60-A2CE-988645794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6C9B5-82C5-494A-8CDA-BD66D893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296-15E0-4F0C-BB64-09324180FA0D}" type="datetimeFigureOut">
              <a:rPr lang="en-NZ" smtClean="0"/>
              <a:t>10/10/2018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E9F5-8F66-4644-AD08-635AF419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A48A6-33C7-4022-9333-07F4D751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43D5-5BA8-43A3-B538-A5E37DC0DF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854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5748-0D03-471F-B4AD-AC8017E3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7313-C6F6-4A4B-AE44-C3650AE44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14C23-5ACC-4ECD-905C-44127382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296-15E0-4F0C-BB64-09324180FA0D}" type="datetimeFigureOut">
              <a:rPr lang="en-NZ" smtClean="0"/>
              <a:t>10/10/2018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C8F55-6769-41C0-A85C-D14F1A23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7C5F3-59ED-4BBC-8FEA-8B0EAC44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43D5-5BA8-43A3-B538-A5E37DC0DF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281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4FE2-D325-4B29-8E4D-947BD388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4277C-E2E5-418B-AAD7-65EA269C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6A8F4-C7A7-48B7-8B17-61F6EAB2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296-15E0-4F0C-BB64-09324180FA0D}" type="datetimeFigureOut">
              <a:rPr lang="en-NZ" smtClean="0"/>
              <a:t>10/10/2018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BD1F3-0192-4617-86AE-D1FA04EB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190E-9698-44CA-A01D-8D896237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43D5-5BA8-43A3-B538-A5E37DC0DF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053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6354-14A2-450A-8DF9-AF266B52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ED17-ECF2-40C1-B9A3-DE8E310FD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95297-9832-430D-863B-D12B45F8D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386C-E351-4B65-B224-ED9460CB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296-15E0-4F0C-BB64-09324180FA0D}" type="datetimeFigureOut">
              <a:rPr lang="en-NZ" smtClean="0"/>
              <a:t>10/10/2018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22ED1-C45B-44F3-820B-259E337F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2C519-2D8D-40C1-85FE-788BA0C8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43D5-5BA8-43A3-B538-A5E37DC0DF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22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27DB-3424-4070-ABFA-1E58A547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C1F0C-1F43-4997-ADC8-586567A15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EB499-A556-459D-8606-EBB1518E6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39344-3E1D-4EC3-89B8-D49BCBFA9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5BC00-2504-4242-8223-71816A9D4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A6EEA-4455-4BD9-9033-44E3179E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296-15E0-4F0C-BB64-09324180FA0D}" type="datetimeFigureOut">
              <a:rPr lang="en-NZ" smtClean="0"/>
              <a:t>10/10/2018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30E64-F21F-40CD-9EA9-58D493E8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3CEDD-369A-499E-9176-7FEBA303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43D5-5BA8-43A3-B538-A5E37DC0DF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395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2F63-D74A-4006-BEA6-4F8EBA63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3BA9A-4255-4D4B-A1B1-A8DD89A0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296-15E0-4F0C-BB64-09324180FA0D}" type="datetimeFigureOut">
              <a:rPr lang="en-NZ" smtClean="0"/>
              <a:t>10/10/2018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E17A3-09A2-4ED2-A031-366AD274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F1DFD-6B40-41CE-B8AB-A30D2DB7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43D5-5BA8-43A3-B538-A5E37DC0DF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382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50131-CC35-4B5A-ADC4-4FF74A7D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296-15E0-4F0C-BB64-09324180FA0D}" type="datetimeFigureOut">
              <a:rPr lang="en-NZ" smtClean="0"/>
              <a:t>10/10/2018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D0E59-6444-4963-8103-FDEDD2C7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C1DC5-C4C6-46C5-9791-2186E7F3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43D5-5BA8-43A3-B538-A5E37DC0DF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707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3CBC-E351-4DAB-B2EE-DF3CF5F4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4DE0-80CE-45CD-98EA-B51E6E05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E04A8-F5EA-486F-AD64-F20884EA0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77E92-6A7A-4718-9463-FD6318D6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296-15E0-4F0C-BB64-09324180FA0D}" type="datetimeFigureOut">
              <a:rPr lang="en-NZ" smtClean="0"/>
              <a:t>10/10/2018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7632-4559-4732-960C-987D59CE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463EE-6D69-430E-8F4D-E6175B18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43D5-5BA8-43A3-B538-A5E37DC0DF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322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7E58-1291-43B0-946D-E5224D3E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5DB80-49E8-4EC0-A501-76831E210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C0C69-8C27-4FE1-AB57-A79DDB718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1E419-24B8-479C-9D1A-C9587249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296-15E0-4F0C-BB64-09324180FA0D}" type="datetimeFigureOut">
              <a:rPr lang="en-NZ" smtClean="0"/>
              <a:t>10/10/2018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C741-01C6-4AE8-8EDE-91D5073F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E2040-1133-43A1-BB7B-9BE49737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43D5-5BA8-43A3-B538-A5E37DC0DF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660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8AABF-F1B0-49E8-BF48-9E662A46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46E3-BF70-46ED-90AB-BAB045A0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8EFAF-C990-4345-9C19-3B5E10124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61296-15E0-4F0C-BB64-09324180FA0D}" type="datetimeFigureOut">
              <a:rPr lang="en-NZ" smtClean="0"/>
              <a:t>10/10/2018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C3E3E-45CA-4F1A-8531-B69E8F3F7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BE261-2B54-4BE7-8C65-9CFBE4C37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A43D5-5BA8-43A3-B538-A5E37DC0DF2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158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9166170-0809-4402-8A46-9C23FE6BF2BF}"/>
              </a:ext>
            </a:extLst>
          </p:cNvPr>
          <p:cNvGrpSpPr/>
          <p:nvPr/>
        </p:nvGrpSpPr>
        <p:grpSpPr>
          <a:xfrm>
            <a:off x="-1276350" y="-695325"/>
            <a:ext cx="12882393" cy="9934575"/>
            <a:chOff x="1792043" y="1330522"/>
            <a:chExt cx="7566638" cy="597164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243D21E-E905-4AAE-84C6-DFC208E7F0E5}"/>
                </a:ext>
              </a:extLst>
            </p:cNvPr>
            <p:cNvGrpSpPr/>
            <p:nvPr/>
          </p:nvGrpSpPr>
          <p:grpSpPr>
            <a:xfrm rot="16200000">
              <a:off x="2867917" y="4180199"/>
              <a:ext cx="1375095" cy="446630"/>
              <a:chOff x="1523381" y="4427169"/>
              <a:chExt cx="1375095" cy="446630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B58C812-000C-40DB-A840-1A7BD6618F6E}"/>
                  </a:ext>
                </a:extLst>
              </p:cNvPr>
              <p:cNvCxnSpPr>
                <a:endCxn id="25" idx="2"/>
              </p:cNvCxnSpPr>
              <p:nvPr/>
            </p:nvCxnSpPr>
            <p:spPr>
              <a:xfrm flipH="1">
                <a:off x="1824870" y="4471988"/>
                <a:ext cx="37268" cy="178496"/>
              </a:xfrm>
              <a:prstGeom prst="line">
                <a:avLst/>
              </a:prstGeom>
              <a:ln w="130175" cap="rnd">
                <a:solidFill>
                  <a:srgbClr val="353E4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127DAC6-D5A9-4492-85B2-3D686A5B4A91}"/>
                  </a:ext>
                </a:extLst>
              </p:cNvPr>
              <p:cNvCxnSpPr>
                <a:cxnSpLocks/>
                <a:stCxn id="25" idx="0"/>
              </p:cNvCxnSpPr>
              <p:nvPr/>
            </p:nvCxnSpPr>
            <p:spPr>
              <a:xfrm flipH="1">
                <a:off x="2681288" y="4650484"/>
                <a:ext cx="36840" cy="173929"/>
              </a:xfrm>
              <a:prstGeom prst="line">
                <a:avLst/>
              </a:prstGeom>
              <a:ln w="130175" cap="rnd">
                <a:solidFill>
                  <a:srgbClr val="353E4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5" name="Picture 24" descr="A picture containing sky&#10;&#10;Description generated with very high confidence">
                <a:extLst>
                  <a:ext uri="{FF2B5EF4-FFF2-40B4-BE49-F238E27FC236}">
                    <a16:creationId xmlns:a16="http://schemas.microsoft.com/office/drawing/2014/main" id="{04486A51-E71D-4DBB-B52B-404B0504B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048184" y="4203855"/>
                <a:ext cx="446630" cy="893258"/>
              </a:xfrm>
              <a:prstGeom prst="rect">
                <a:avLst/>
              </a:prstGeom>
            </p:spPr>
          </p:pic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4F913AF-179F-4F86-9A97-0EB29E26C470}"/>
                  </a:ext>
                </a:extLst>
              </p:cNvPr>
              <p:cNvCxnSpPr>
                <a:stCxn id="25" idx="2"/>
              </p:cNvCxnSpPr>
              <p:nvPr/>
            </p:nvCxnSpPr>
            <p:spPr>
              <a:xfrm flipH="1">
                <a:off x="1523381" y="4650484"/>
                <a:ext cx="301489" cy="0"/>
              </a:xfrm>
              <a:prstGeom prst="line">
                <a:avLst/>
              </a:prstGeom>
              <a:ln w="130175" cap="rnd">
                <a:solidFill>
                  <a:srgbClr val="070F1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EF01A5E-E22F-4AD5-A921-9D0CD2F68248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flipH="1" flipV="1">
                <a:off x="2718128" y="4650484"/>
                <a:ext cx="180348" cy="2284"/>
              </a:xfrm>
              <a:prstGeom prst="line">
                <a:avLst/>
              </a:prstGeom>
              <a:ln w="130175" cap="rnd">
                <a:solidFill>
                  <a:srgbClr val="070F1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C117944-1A6C-4ABD-B88C-F8C33B630282}"/>
                </a:ext>
              </a:extLst>
            </p:cNvPr>
            <p:cNvGrpSpPr/>
            <p:nvPr/>
          </p:nvGrpSpPr>
          <p:grpSpPr>
            <a:xfrm rot="16200000">
              <a:off x="3531173" y="4180201"/>
              <a:ext cx="1375095" cy="446630"/>
              <a:chOff x="1523381" y="4427169"/>
              <a:chExt cx="1375095" cy="44663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9230484-E229-452D-AC66-9961A7E105B4}"/>
                  </a:ext>
                </a:extLst>
              </p:cNvPr>
              <p:cNvCxnSpPr>
                <a:endCxn id="70" idx="2"/>
              </p:cNvCxnSpPr>
              <p:nvPr/>
            </p:nvCxnSpPr>
            <p:spPr>
              <a:xfrm flipH="1">
                <a:off x="1824870" y="4471988"/>
                <a:ext cx="37268" cy="178496"/>
              </a:xfrm>
              <a:prstGeom prst="line">
                <a:avLst/>
              </a:prstGeom>
              <a:ln w="130175" cap="rnd">
                <a:solidFill>
                  <a:srgbClr val="353E4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1C55AF5-D509-4377-A2A3-A53E483F0C7C}"/>
                  </a:ext>
                </a:extLst>
              </p:cNvPr>
              <p:cNvCxnSpPr>
                <a:cxnSpLocks/>
                <a:stCxn id="70" idx="0"/>
              </p:cNvCxnSpPr>
              <p:nvPr/>
            </p:nvCxnSpPr>
            <p:spPr>
              <a:xfrm flipH="1">
                <a:off x="2681288" y="4650484"/>
                <a:ext cx="36840" cy="173929"/>
              </a:xfrm>
              <a:prstGeom prst="line">
                <a:avLst/>
              </a:prstGeom>
              <a:ln w="130175" cap="rnd">
                <a:solidFill>
                  <a:srgbClr val="353E4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0" name="Picture 69" descr="A picture containing sky&#10;&#10;Description generated with very high confidence">
                <a:extLst>
                  <a:ext uri="{FF2B5EF4-FFF2-40B4-BE49-F238E27FC236}">
                    <a16:creationId xmlns:a16="http://schemas.microsoft.com/office/drawing/2014/main" id="{B6164FA6-95D6-41E5-B9B6-29088A1C3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048184" y="4203855"/>
                <a:ext cx="446630" cy="893258"/>
              </a:xfrm>
              <a:prstGeom prst="rect">
                <a:avLst/>
              </a:prstGeom>
            </p:spPr>
          </p:pic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199318E-71FC-42C7-8BFB-9BA6979AECFC}"/>
                  </a:ext>
                </a:extLst>
              </p:cNvPr>
              <p:cNvCxnSpPr>
                <a:stCxn id="70" idx="2"/>
              </p:cNvCxnSpPr>
              <p:nvPr/>
            </p:nvCxnSpPr>
            <p:spPr>
              <a:xfrm flipH="1">
                <a:off x="1523381" y="4650484"/>
                <a:ext cx="301489" cy="0"/>
              </a:xfrm>
              <a:prstGeom prst="line">
                <a:avLst/>
              </a:prstGeom>
              <a:ln w="130175" cap="rnd">
                <a:solidFill>
                  <a:srgbClr val="070F1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1758FBB-F3D2-4AEA-9C5B-8FF94CFD8A92}"/>
                  </a:ext>
                </a:extLst>
              </p:cNvPr>
              <p:cNvCxnSpPr>
                <a:cxnSpLocks/>
                <a:endCxn id="70" idx="0"/>
              </p:cNvCxnSpPr>
              <p:nvPr/>
            </p:nvCxnSpPr>
            <p:spPr>
              <a:xfrm flipH="1" flipV="1">
                <a:off x="2718128" y="4650484"/>
                <a:ext cx="180348" cy="2284"/>
              </a:xfrm>
              <a:prstGeom prst="line">
                <a:avLst/>
              </a:prstGeom>
              <a:ln w="130175" cap="rnd">
                <a:solidFill>
                  <a:srgbClr val="070F1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7C47DB-65A1-4111-97B7-B25344A2764E}"/>
                </a:ext>
              </a:extLst>
            </p:cNvPr>
            <p:cNvSpPr/>
            <p:nvPr/>
          </p:nvSpPr>
          <p:spPr>
            <a:xfrm rot="21190283">
              <a:off x="4741833" y="2407136"/>
              <a:ext cx="4299572" cy="73012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903B13A-F60D-461B-B3B1-04941330F51B}"/>
                </a:ext>
              </a:extLst>
            </p:cNvPr>
            <p:cNvSpPr/>
            <p:nvPr/>
          </p:nvSpPr>
          <p:spPr>
            <a:xfrm>
              <a:off x="3035020" y="2642258"/>
              <a:ext cx="1924115" cy="2648830"/>
            </a:xfrm>
            <a:custGeom>
              <a:avLst/>
              <a:gdLst>
                <a:gd name="connsiteX0" fmla="*/ 1696964 w 1924115"/>
                <a:gd name="connsiteY0" fmla="*/ 0 h 2648830"/>
                <a:gd name="connsiteX1" fmla="*/ 1878684 w 1924115"/>
                <a:gd name="connsiteY1" fmla="*/ 0 h 2648830"/>
                <a:gd name="connsiteX2" fmla="*/ 1924115 w 1924115"/>
                <a:gd name="connsiteY2" fmla="*/ 45431 h 2648830"/>
                <a:gd name="connsiteX3" fmla="*/ 1924115 w 1924115"/>
                <a:gd name="connsiteY3" fmla="*/ 2603399 h 2648830"/>
                <a:gd name="connsiteX4" fmla="*/ 1878684 w 1924115"/>
                <a:gd name="connsiteY4" fmla="*/ 2648830 h 2648830"/>
                <a:gd name="connsiteX5" fmla="*/ 1696964 w 1924115"/>
                <a:gd name="connsiteY5" fmla="*/ 2648830 h 2648830"/>
                <a:gd name="connsiteX6" fmla="*/ 1696963 w 1924115"/>
                <a:gd name="connsiteY6" fmla="*/ 2648830 h 2648830"/>
                <a:gd name="connsiteX7" fmla="*/ 0 w 1924115"/>
                <a:gd name="connsiteY7" fmla="*/ 2648830 h 2648830"/>
                <a:gd name="connsiteX8" fmla="*/ 0 w 1924115"/>
                <a:gd name="connsiteY8" fmla="*/ 2448804 h 2648830"/>
                <a:gd name="connsiteX9" fmla="*/ 759836 w 1924115"/>
                <a:gd name="connsiteY9" fmla="*/ 2448804 h 2648830"/>
                <a:gd name="connsiteX10" fmla="*/ 759836 w 1924115"/>
                <a:gd name="connsiteY10" fmla="*/ 146247 h 2648830"/>
                <a:gd name="connsiteX11" fmla="*/ 790582 w 1924115"/>
                <a:gd name="connsiteY11" fmla="*/ 115501 h 2648830"/>
                <a:gd name="connsiteX12" fmla="*/ 913563 w 1924115"/>
                <a:gd name="connsiteY12" fmla="*/ 115501 h 2648830"/>
                <a:gd name="connsiteX13" fmla="*/ 944309 w 1924115"/>
                <a:gd name="connsiteY13" fmla="*/ 146247 h 2648830"/>
                <a:gd name="connsiteX14" fmla="*/ 944309 w 1924115"/>
                <a:gd name="connsiteY14" fmla="*/ 2448804 h 2648830"/>
                <a:gd name="connsiteX15" fmla="*/ 1651533 w 1924115"/>
                <a:gd name="connsiteY15" fmla="*/ 2448804 h 2648830"/>
                <a:gd name="connsiteX16" fmla="*/ 1651533 w 1924115"/>
                <a:gd name="connsiteY16" fmla="*/ 45431 h 2648830"/>
                <a:gd name="connsiteX17" fmla="*/ 1696964 w 1924115"/>
                <a:gd name="connsiteY17" fmla="*/ 0 h 26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24115" h="2648830">
                  <a:moveTo>
                    <a:pt x="1696964" y="0"/>
                  </a:moveTo>
                  <a:lnTo>
                    <a:pt x="1878684" y="0"/>
                  </a:lnTo>
                  <a:cubicBezTo>
                    <a:pt x="1903775" y="0"/>
                    <a:pt x="1924115" y="20340"/>
                    <a:pt x="1924115" y="45431"/>
                  </a:cubicBezTo>
                  <a:lnTo>
                    <a:pt x="1924115" y="2603399"/>
                  </a:lnTo>
                  <a:cubicBezTo>
                    <a:pt x="1924115" y="2628490"/>
                    <a:pt x="1903775" y="2648830"/>
                    <a:pt x="1878684" y="2648830"/>
                  </a:cubicBezTo>
                  <a:lnTo>
                    <a:pt x="1696964" y="2648830"/>
                  </a:lnTo>
                  <a:lnTo>
                    <a:pt x="1696963" y="2648830"/>
                  </a:lnTo>
                  <a:lnTo>
                    <a:pt x="0" y="2648830"/>
                  </a:lnTo>
                  <a:lnTo>
                    <a:pt x="0" y="2448804"/>
                  </a:lnTo>
                  <a:lnTo>
                    <a:pt x="759836" y="2448804"/>
                  </a:lnTo>
                  <a:lnTo>
                    <a:pt x="759836" y="146247"/>
                  </a:lnTo>
                  <a:cubicBezTo>
                    <a:pt x="759836" y="129266"/>
                    <a:pt x="773601" y="115501"/>
                    <a:pt x="790582" y="115501"/>
                  </a:cubicBezTo>
                  <a:lnTo>
                    <a:pt x="913563" y="115501"/>
                  </a:lnTo>
                  <a:cubicBezTo>
                    <a:pt x="930544" y="115501"/>
                    <a:pt x="944309" y="129266"/>
                    <a:pt x="944309" y="146247"/>
                  </a:cubicBezTo>
                  <a:lnTo>
                    <a:pt x="944309" y="2448804"/>
                  </a:lnTo>
                  <a:lnTo>
                    <a:pt x="1651533" y="2448804"/>
                  </a:lnTo>
                  <a:lnTo>
                    <a:pt x="1651533" y="45431"/>
                  </a:lnTo>
                  <a:cubicBezTo>
                    <a:pt x="1651533" y="20340"/>
                    <a:pt x="1671873" y="0"/>
                    <a:pt x="1696964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F9E13C-EABE-4840-9495-A5632CDA4387}"/>
                </a:ext>
              </a:extLst>
            </p:cNvPr>
            <p:cNvSpPr/>
            <p:nvPr/>
          </p:nvSpPr>
          <p:spPr>
            <a:xfrm rot="21190283">
              <a:off x="4726931" y="4035953"/>
              <a:ext cx="4339556" cy="774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A7F2599E-814E-4B1D-B547-E41ECE1CB04B}"/>
                </a:ext>
              </a:extLst>
            </p:cNvPr>
            <p:cNvSpPr/>
            <p:nvPr/>
          </p:nvSpPr>
          <p:spPr>
            <a:xfrm rot="4990939">
              <a:off x="6567424" y="2931088"/>
              <a:ext cx="46646" cy="23604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rgbClr val="D100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F262539B-A726-4C79-ADFD-28C6E81A8228}"/>
                </a:ext>
              </a:extLst>
            </p:cNvPr>
            <p:cNvSpPr/>
            <p:nvPr/>
          </p:nvSpPr>
          <p:spPr>
            <a:xfrm>
              <a:off x="4782327" y="2804078"/>
              <a:ext cx="75449" cy="1094606"/>
            </a:xfrm>
            <a:prstGeom prst="roundRect">
              <a:avLst>
                <a:gd name="adj" fmla="val 50000"/>
              </a:avLst>
            </a:prstGeom>
            <a:solidFill>
              <a:srgbClr val="353E47"/>
            </a:solidFill>
            <a:ln>
              <a:solidFill>
                <a:srgbClr val="D100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BF92EB2A-CFFB-434E-894E-10EECC098128}"/>
                </a:ext>
              </a:extLst>
            </p:cNvPr>
            <p:cNvSpPr/>
            <p:nvPr/>
          </p:nvSpPr>
          <p:spPr>
            <a:xfrm>
              <a:off x="3849368" y="3172594"/>
              <a:ext cx="75449" cy="1094606"/>
            </a:xfrm>
            <a:prstGeom prst="roundRect">
              <a:avLst>
                <a:gd name="adj" fmla="val 50000"/>
              </a:avLst>
            </a:prstGeom>
            <a:solidFill>
              <a:srgbClr val="353E47"/>
            </a:solidFill>
            <a:ln>
              <a:solidFill>
                <a:srgbClr val="D100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03DBCB-21B0-430C-95CE-05A8A3AC5F89}"/>
                </a:ext>
              </a:extLst>
            </p:cNvPr>
            <p:cNvSpPr/>
            <p:nvPr/>
          </p:nvSpPr>
          <p:spPr>
            <a:xfrm>
              <a:off x="8910734" y="2147263"/>
              <a:ext cx="143897" cy="1734758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D7A83F-237B-44DE-A1D2-A4EA75A3B0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51018" y="2405368"/>
              <a:ext cx="1831663" cy="1023633"/>
            </a:xfrm>
            <a:prstGeom prst="line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AE9C7D7-A57C-4CE7-9AD5-1D62BB2760E4}"/>
                </a:ext>
              </a:extLst>
            </p:cNvPr>
            <p:cNvSpPr/>
            <p:nvPr/>
          </p:nvSpPr>
          <p:spPr>
            <a:xfrm>
              <a:off x="6902037" y="4043399"/>
              <a:ext cx="69432" cy="69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BF3DC62-07FA-4D0D-8EFA-BC4ACE67C261}"/>
                </a:ext>
              </a:extLst>
            </p:cNvPr>
            <p:cNvGrpSpPr/>
            <p:nvPr/>
          </p:nvGrpSpPr>
          <p:grpSpPr>
            <a:xfrm>
              <a:off x="8817620" y="3666617"/>
              <a:ext cx="330123" cy="330149"/>
              <a:chOff x="8608956" y="3939907"/>
              <a:chExt cx="330123" cy="330149"/>
            </a:xfrm>
          </p:grpSpPr>
          <p:sp>
            <p:nvSpPr>
              <p:cNvPr id="47" name="Partial Circle 46">
                <a:extLst>
                  <a:ext uri="{FF2B5EF4-FFF2-40B4-BE49-F238E27FC236}">
                    <a16:creationId xmlns:a16="http://schemas.microsoft.com/office/drawing/2014/main" id="{FFF2A4F3-7DC1-4C39-A6A8-0B598C24564F}"/>
                  </a:ext>
                </a:extLst>
              </p:cNvPr>
              <p:cNvSpPr/>
              <p:nvPr/>
            </p:nvSpPr>
            <p:spPr>
              <a:xfrm rot="5400000">
                <a:off x="8608957" y="3939907"/>
                <a:ext cx="330121" cy="330121"/>
              </a:xfrm>
              <a:prstGeom prst="pie">
                <a:avLst>
                  <a:gd name="adj1" fmla="val 10793679"/>
                  <a:gd name="adj2" fmla="val 162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Partial Circle 47">
                <a:extLst>
                  <a:ext uri="{FF2B5EF4-FFF2-40B4-BE49-F238E27FC236}">
                    <a16:creationId xmlns:a16="http://schemas.microsoft.com/office/drawing/2014/main" id="{7F09C782-73D6-4CD0-B641-379FC04F0160}"/>
                  </a:ext>
                </a:extLst>
              </p:cNvPr>
              <p:cNvSpPr/>
              <p:nvPr/>
            </p:nvSpPr>
            <p:spPr>
              <a:xfrm rot="16200000">
                <a:off x="8608956" y="3939907"/>
                <a:ext cx="330121" cy="330121"/>
              </a:xfrm>
              <a:prstGeom prst="pie">
                <a:avLst>
                  <a:gd name="adj1" fmla="val 10793679"/>
                  <a:gd name="adj2" fmla="val 162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Partial Circle 42">
                <a:extLst>
                  <a:ext uri="{FF2B5EF4-FFF2-40B4-BE49-F238E27FC236}">
                    <a16:creationId xmlns:a16="http://schemas.microsoft.com/office/drawing/2014/main" id="{8673F3AF-3A92-411D-AF39-B68BF6EC91B7}"/>
                  </a:ext>
                </a:extLst>
              </p:cNvPr>
              <p:cNvSpPr/>
              <p:nvPr/>
            </p:nvSpPr>
            <p:spPr>
              <a:xfrm>
                <a:off x="8608958" y="3939935"/>
                <a:ext cx="330121" cy="330121"/>
              </a:xfrm>
              <a:prstGeom prst="pie">
                <a:avLst>
                  <a:gd name="adj1" fmla="val 10793679"/>
                  <a:gd name="adj2" fmla="val 1620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Partial Circle 43">
                <a:extLst>
                  <a:ext uri="{FF2B5EF4-FFF2-40B4-BE49-F238E27FC236}">
                    <a16:creationId xmlns:a16="http://schemas.microsoft.com/office/drawing/2014/main" id="{E616889F-7F76-4C5F-83CE-7E085EF9A322}"/>
                  </a:ext>
                </a:extLst>
              </p:cNvPr>
              <p:cNvSpPr/>
              <p:nvPr/>
            </p:nvSpPr>
            <p:spPr>
              <a:xfrm rot="10800000">
                <a:off x="8608958" y="3939921"/>
                <a:ext cx="330121" cy="330121"/>
              </a:xfrm>
              <a:prstGeom prst="pie">
                <a:avLst>
                  <a:gd name="adj1" fmla="val 10793679"/>
                  <a:gd name="adj2" fmla="val 1620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D72E874-D191-4F56-B497-B589E717E66E}"/>
                  </a:ext>
                </a:extLst>
              </p:cNvPr>
              <p:cNvSpPr/>
              <p:nvPr/>
            </p:nvSpPr>
            <p:spPr>
              <a:xfrm>
                <a:off x="8608958" y="3939921"/>
                <a:ext cx="330121" cy="3301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97EE18A-634F-44A3-A57D-9DCCE55D82CD}"/>
                </a:ext>
              </a:extLst>
            </p:cNvPr>
            <p:cNvCxnSpPr>
              <a:stCxn id="45" idx="4"/>
            </p:cNvCxnSpPr>
            <p:nvPr/>
          </p:nvCxnSpPr>
          <p:spPr>
            <a:xfrm flipH="1">
              <a:off x="8982680" y="3996766"/>
              <a:ext cx="3" cy="598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0CAC45F-C50F-4B56-A797-D09778C0FDD7}"/>
                </a:ext>
              </a:extLst>
            </p:cNvPr>
            <p:cNvSpPr txBox="1"/>
            <p:nvPr/>
          </p:nvSpPr>
          <p:spPr>
            <a:xfrm>
              <a:off x="8452727" y="4590613"/>
              <a:ext cx="905954" cy="314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(</a:t>
              </a:r>
              <a:r>
                <a:rPr lang="en-GB" sz="2800" dirty="0" err="1"/>
                <a:t>m</a:t>
              </a:r>
              <a:r>
                <a:rPr lang="en-GB" sz="2800" baseline="-25000" dirty="0" err="1"/>
                <a:t>s</a:t>
              </a:r>
              <a:r>
                <a:rPr lang="en-GB" sz="2800" dirty="0" err="1"/>
                <a:t>+m</a:t>
              </a:r>
              <a:r>
                <a:rPr lang="en-GB" sz="2800" baseline="-25000" dirty="0" err="1"/>
                <a:t>p</a:t>
              </a:r>
              <a:r>
                <a:rPr lang="en-GB" sz="2800" dirty="0"/>
                <a:t>)g</a:t>
              </a:r>
              <a:endParaRPr lang="en-NZ" sz="28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66D9A35-0BAA-4080-8338-169CDF3FCD1B}"/>
                </a:ext>
              </a:extLst>
            </p:cNvPr>
            <p:cNvSpPr/>
            <p:nvPr/>
          </p:nvSpPr>
          <p:spPr>
            <a:xfrm rot="16200000">
              <a:off x="3667121" y="2537789"/>
              <a:ext cx="439941" cy="4399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rgbClr val="070F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888AECB-D633-4B8F-BE6C-70CE89E60547}"/>
                </a:ext>
              </a:extLst>
            </p:cNvPr>
            <p:cNvCxnSpPr>
              <a:cxnSpLocks/>
              <a:stCxn id="16" idx="0"/>
              <a:endCxn id="17" idx="0"/>
            </p:cNvCxnSpPr>
            <p:nvPr/>
          </p:nvCxnSpPr>
          <p:spPr>
            <a:xfrm>
              <a:off x="3667121" y="2757759"/>
              <a:ext cx="0" cy="915298"/>
            </a:xfrm>
            <a:prstGeom prst="line">
              <a:avLst/>
            </a:prstGeom>
            <a:ln w="57150">
              <a:solidFill>
                <a:srgbClr val="070F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2E244F6-4367-4062-BE66-E30584B09EE1}"/>
                </a:ext>
              </a:extLst>
            </p:cNvPr>
            <p:cNvCxnSpPr>
              <a:cxnSpLocks/>
              <a:stCxn id="16" idx="4"/>
              <a:endCxn id="17" idx="4"/>
            </p:cNvCxnSpPr>
            <p:nvPr/>
          </p:nvCxnSpPr>
          <p:spPr>
            <a:xfrm>
              <a:off x="4107062" y="2757759"/>
              <a:ext cx="0" cy="915298"/>
            </a:xfrm>
            <a:prstGeom prst="line">
              <a:avLst/>
            </a:prstGeom>
            <a:ln w="57150">
              <a:solidFill>
                <a:srgbClr val="070F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4EC29A-0F4F-449A-97BE-F99EBB2E5498}"/>
                </a:ext>
              </a:extLst>
            </p:cNvPr>
            <p:cNvSpPr/>
            <p:nvPr/>
          </p:nvSpPr>
          <p:spPr>
            <a:xfrm rot="16200000">
              <a:off x="3848248" y="3118114"/>
              <a:ext cx="77689" cy="11098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7A74FB3-5E41-47D6-9699-D33276BA8E51}"/>
                </a:ext>
              </a:extLst>
            </p:cNvPr>
            <p:cNvSpPr/>
            <p:nvPr/>
          </p:nvSpPr>
          <p:spPr>
            <a:xfrm rot="16200000">
              <a:off x="3667121" y="3453087"/>
              <a:ext cx="439941" cy="4399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rgbClr val="070F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7732E7-3DC1-47BB-A517-9BB61B93E6AD}"/>
                </a:ext>
              </a:extLst>
            </p:cNvPr>
            <p:cNvCxnSpPr>
              <a:cxnSpLocks/>
              <a:stCxn id="33" idx="6"/>
              <a:endCxn id="30" idx="0"/>
            </p:cNvCxnSpPr>
            <p:nvPr/>
          </p:nvCxnSpPr>
          <p:spPr>
            <a:xfrm flipH="1" flipV="1">
              <a:off x="4818969" y="3028520"/>
              <a:ext cx="2152500" cy="1049595"/>
            </a:xfrm>
            <a:prstGeom prst="line">
              <a:avLst/>
            </a:prstGeom>
            <a:ln w="28575">
              <a:solidFill>
                <a:srgbClr val="070F1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86B344-74A5-44E6-8975-682AD44B05D9}"/>
                </a:ext>
              </a:extLst>
            </p:cNvPr>
            <p:cNvCxnSpPr>
              <a:cxnSpLocks/>
              <a:stCxn id="30" idx="0"/>
              <a:endCxn id="16" idx="5"/>
            </p:cNvCxnSpPr>
            <p:nvPr/>
          </p:nvCxnSpPr>
          <p:spPr>
            <a:xfrm flipH="1" flipV="1">
              <a:off x="4042634" y="2602217"/>
              <a:ext cx="776335" cy="426303"/>
            </a:xfrm>
            <a:prstGeom prst="line">
              <a:avLst/>
            </a:prstGeom>
            <a:ln w="28575">
              <a:solidFill>
                <a:srgbClr val="070F1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B5C51B4-0A4E-4789-90E4-CBDBAA37C3D9}"/>
                </a:ext>
              </a:extLst>
            </p:cNvPr>
            <p:cNvSpPr/>
            <p:nvPr/>
          </p:nvSpPr>
          <p:spPr>
            <a:xfrm>
              <a:off x="4747112" y="3028520"/>
              <a:ext cx="143714" cy="1437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FC72AD8-A7C6-45A8-A071-991422A6B207}"/>
                </a:ext>
              </a:extLst>
            </p:cNvPr>
            <p:cNvSpPr/>
            <p:nvPr/>
          </p:nvSpPr>
          <p:spPr>
            <a:xfrm>
              <a:off x="4746929" y="2873798"/>
              <a:ext cx="143714" cy="1437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BB0C0F6-F09C-4D76-99B8-6099BEB63EEA}"/>
                </a:ext>
              </a:extLst>
            </p:cNvPr>
            <p:cNvSpPr/>
            <p:nvPr/>
          </p:nvSpPr>
          <p:spPr>
            <a:xfrm>
              <a:off x="4796179" y="4295373"/>
              <a:ext cx="54643" cy="5464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F964C91-88AF-49C2-B3A5-F25010FA1377}"/>
                </a:ext>
              </a:extLst>
            </p:cNvPr>
            <p:cNvSpPr/>
            <p:nvPr/>
          </p:nvSpPr>
          <p:spPr>
            <a:xfrm>
              <a:off x="4791648" y="3073056"/>
              <a:ext cx="54643" cy="5464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233FA23-9D08-4E22-A671-DF80A2448A8A}"/>
                </a:ext>
              </a:extLst>
            </p:cNvPr>
            <p:cNvSpPr/>
            <p:nvPr/>
          </p:nvSpPr>
          <p:spPr>
            <a:xfrm>
              <a:off x="4791465" y="2918334"/>
              <a:ext cx="54643" cy="5464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C862C34-20DE-4BFE-AD3E-306A98EEDCBE}"/>
                </a:ext>
              </a:extLst>
            </p:cNvPr>
            <p:cNvSpPr/>
            <p:nvPr/>
          </p:nvSpPr>
          <p:spPr>
            <a:xfrm>
              <a:off x="3859771" y="2730438"/>
              <a:ext cx="54643" cy="5464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0A6874D-93E7-4E7D-AEE8-B0981F4C05DF}"/>
                </a:ext>
              </a:extLst>
            </p:cNvPr>
            <p:cNvSpPr/>
            <p:nvPr/>
          </p:nvSpPr>
          <p:spPr>
            <a:xfrm>
              <a:off x="3859771" y="3645736"/>
              <a:ext cx="54643" cy="5464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D3D9E453-8B4F-4C46-A39B-04DD23479D8F}"/>
                </a:ext>
              </a:extLst>
            </p:cNvPr>
            <p:cNvSpPr/>
            <p:nvPr/>
          </p:nvSpPr>
          <p:spPr>
            <a:xfrm>
              <a:off x="1792043" y="1330522"/>
              <a:ext cx="6062914" cy="5971644"/>
            </a:xfrm>
            <a:prstGeom prst="arc">
              <a:avLst>
                <a:gd name="adj1" fmla="val 19052332"/>
                <a:gd name="adj2" fmla="val 1242976"/>
              </a:avLst>
            </a:prstGeom>
            <a:ln>
              <a:solidFill>
                <a:srgbClr val="D1004A"/>
              </a:solidFill>
              <a:prstDash val="lg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53233A7-E166-4C03-B0E4-9A435AEEF8C4}"/>
                </a:ext>
              </a:extLst>
            </p:cNvPr>
            <p:cNvCxnSpPr/>
            <p:nvPr/>
          </p:nvCxnSpPr>
          <p:spPr>
            <a:xfrm>
              <a:off x="3108960" y="3239494"/>
              <a:ext cx="0" cy="859281"/>
            </a:xfrm>
            <a:prstGeom prst="line">
              <a:avLst/>
            </a:prstGeom>
            <a:ln>
              <a:solidFill>
                <a:srgbClr val="D1004A"/>
              </a:solidFill>
              <a:prstDash val="lg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980C879-B4C4-4991-8458-6DC34D56B60B}"/>
                </a:ext>
              </a:extLst>
            </p:cNvPr>
            <p:cNvCxnSpPr>
              <a:cxnSpLocks/>
            </p:cNvCxnSpPr>
            <p:nvPr/>
          </p:nvCxnSpPr>
          <p:spPr>
            <a:xfrm>
              <a:off x="4818786" y="3028520"/>
              <a:ext cx="63331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7CF4D80-D428-4230-9B0D-34F491CD594B}"/>
                </a:ext>
              </a:extLst>
            </p:cNvPr>
            <p:cNvCxnSpPr>
              <a:cxnSpLocks/>
            </p:cNvCxnSpPr>
            <p:nvPr/>
          </p:nvCxnSpPr>
          <p:spPr>
            <a:xfrm>
              <a:off x="4818785" y="4324645"/>
              <a:ext cx="63331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8275A75-27E9-41B2-A796-FB7B7CB1054B}"/>
                </a:ext>
              </a:extLst>
            </p:cNvPr>
            <p:cNvCxnSpPr>
              <a:cxnSpLocks/>
            </p:cNvCxnSpPr>
            <p:nvPr/>
          </p:nvCxnSpPr>
          <p:spPr>
            <a:xfrm>
              <a:off x="4818785" y="4322694"/>
              <a:ext cx="71858" cy="57474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25F3A75-0F9D-4A9C-BAC5-44054CFFC28D}"/>
                </a:ext>
              </a:extLst>
            </p:cNvPr>
            <p:cNvCxnSpPr>
              <a:cxnSpLocks/>
            </p:cNvCxnSpPr>
            <p:nvPr/>
          </p:nvCxnSpPr>
          <p:spPr>
            <a:xfrm>
              <a:off x="6935540" y="4083764"/>
              <a:ext cx="35929" cy="25918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78FED97-605F-406D-9A7E-296E8CF47F33}"/>
                </a:ext>
              </a:extLst>
            </p:cNvPr>
            <p:cNvCxnSpPr>
              <a:cxnSpLocks/>
            </p:cNvCxnSpPr>
            <p:nvPr/>
          </p:nvCxnSpPr>
          <p:spPr>
            <a:xfrm>
              <a:off x="8986008" y="3848232"/>
              <a:ext cx="71858" cy="57474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DE4A9B8-5CED-4ADC-966E-21C352FB3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0643" y="4267201"/>
              <a:ext cx="4131294" cy="485104"/>
            </a:xfrm>
            <a:prstGeom prst="straightConnector1">
              <a:avLst/>
            </a:prstGeom>
            <a:ln w="19050">
              <a:solidFill>
                <a:schemeClr val="bg2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7CA7BE7-E4BF-4D5D-B9AF-5122C648B6F3}"/>
                </a:ext>
              </a:extLst>
            </p:cNvPr>
            <p:cNvSpPr txBox="1"/>
            <p:nvPr/>
          </p:nvSpPr>
          <p:spPr>
            <a:xfrm rot="21170797">
              <a:off x="7217199" y="4345454"/>
              <a:ext cx="161429" cy="2590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2800" dirty="0"/>
                <a:t>R</a:t>
              </a:r>
              <a:endParaRPr lang="en-NZ" sz="2800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1C74E110-A7F5-4B55-B717-D057E61519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147" y="4238323"/>
              <a:ext cx="2099357" cy="246859"/>
            </a:xfrm>
            <a:prstGeom prst="straightConnector1">
              <a:avLst/>
            </a:prstGeom>
            <a:ln w="19050">
              <a:solidFill>
                <a:schemeClr val="bg2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46F7D374-7993-4EC2-97FB-17A0E481E238}"/>
                </a:ext>
              </a:extLst>
            </p:cNvPr>
            <p:cNvCxnSpPr>
              <a:cxnSpLocks/>
            </p:cNvCxnSpPr>
            <p:nvPr/>
          </p:nvCxnSpPr>
          <p:spPr>
            <a:xfrm>
              <a:off x="5230994" y="3057091"/>
              <a:ext cx="0" cy="1254398"/>
            </a:xfrm>
            <a:prstGeom prst="straightConnector1">
              <a:avLst/>
            </a:prstGeom>
            <a:ln w="19050">
              <a:solidFill>
                <a:schemeClr val="bg2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70FA23-7EBF-48EC-BDF0-D19797401FD6}"/>
                </a:ext>
              </a:extLst>
            </p:cNvPr>
            <p:cNvSpPr txBox="1"/>
            <p:nvPr/>
          </p:nvSpPr>
          <p:spPr>
            <a:xfrm>
              <a:off x="5171152" y="3512934"/>
              <a:ext cx="122401" cy="25900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800" dirty="0"/>
                <a:t>A</a:t>
              </a:r>
              <a:endParaRPr lang="en-NZ" sz="2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7890DE2-82B3-4E1A-8396-90BDB21D5F16}"/>
                </a:ext>
              </a:extLst>
            </p:cNvPr>
            <p:cNvSpPr txBox="1"/>
            <p:nvPr/>
          </p:nvSpPr>
          <p:spPr>
            <a:xfrm rot="21170797">
              <a:off x="5750091" y="4262981"/>
              <a:ext cx="239328" cy="2590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2800" dirty="0"/>
                <a:t>R</a:t>
              </a:r>
              <a:r>
                <a:rPr lang="en-GB" sz="2800" baseline="-25000" dirty="0"/>
                <a:t>2</a:t>
              </a:r>
              <a:endParaRPr lang="en-NZ" sz="2800" baseline="-250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8DCFEC6-A118-4D5C-BC58-CE18E4C89027}"/>
                </a:ext>
              </a:extLst>
            </p:cNvPr>
            <p:cNvSpPr txBox="1"/>
            <p:nvPr/>
          </p:nvSpPr>
          <p:spPr>
            <a:xfrm>
              <a:off x="8751094" y="2665578"/>
              <a:ext cx="13305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en-NZ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DE71EE6-A740-4792-AAAE-6E4000A38F5D}"/>
                </a:ext>
              </a:extLst>
            </p:cNvPr>
            <p:cNvSpPr txBox="1"/>
            <p:nvPr/>
          </p:nvSpPr>
          <p:spPr>
            <a:xfrm rot="21170797">
              <a:off x="8058132" y="2349376"/>
              <a:ext cx="2393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R</a:t>
              </a:r>
              <a:r>
                <a:rPr lang="en-GB" baseline="-250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en-NZ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BB3FAB-5B82-4442-9331-15CB46FA64AE}"/>
                </a:ext>
              </a:extLst>
            </p:cNvPr>
            <p:cNvSpPr txBox="1"/>
            <p:nvPr/>
          </p:nvSpPr>
          <p:spPr>
            <a:xfrm>
              <a:off x="4188951" y="3071243"/>
              <a:ext cx="303177" cy="25900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800" dirty="0"/>
                <a:t>MA</a:t>
              </a:r>
              <a:endParaRPr lang="en-NZ" sz="2800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631C987-459E-49F6-A4D0-44A18F88FDC6}"/>
                </a:ext>
              </a:extLst>
            </p:cNvPr>
            <p:cNvSpPr txBox="1"/>
            <p:nvPr/>
          </p:nvSpPr>
          <p:spPr>
            <a:xfrm>
              <a:off x="3152457" y="4179795"/>
              <a:ext cx="136524" cy="25900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800" dirty="0"/>
                <a:t>N</a:t>
              </a:r>
              <a:endParaRPr lang="en-NZ" sz="2800" dirty="0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56FD890-D9C3-4430-912B-8ABD8723A498}"/>
                </a:ext>
              </a:extLst>
            </p:cNvPr>
            <p:cNvCxnSpPr/>
            <p:nvPr/>
          </p:nvCxnSpPr>
          <p:spPr>
            <a:xfrm>
              <a:off x="4610100" y="2627450"/>
              <a:ext cx="0" cy="859281"/>
            </a:xfrm>
            <a:prstGeom prst="line">
              <a:avLst/>
            </a:prstGeom>
            <a:ln>
              <a:solidFill>
                <a:srgbClr val="D1004A"/>
              </a:solidFill>
              <a:prstDash val="lg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05AB6F2-329D-4D90-912E-17127D44C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6625" y="3850410"/>
              <a:ext cx="1396062" cy="168024"/>
            </a:xfrm>
            <a:prstGeom prst="line">
              <a:avLst/>
            </a:prstGeom>
            <a:ln>
              <a:solidFill>
                <a:srgbClr val="D1004A"/>
              </a:solidFill>
              <a:prstDash val="lg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183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Cooke</dc:creator>
  <cp:lastModifiedBy>Ray Cooke</cp:lastModifiedBy>
  <cp:revision>24</cp:revision>
  <dcterms:created xsi:type="dcterms:W3CDTF">2018-10-10T04:15:23Z</dcterms:created>
  <dcterms:modified xsi:type="dcterms:W3CDTF">2018-10-11T02:45:19Z</dcterms:modified>
</cp:coreProperties>
</file>