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13A7-161A-4CDF-AF15-67FA60A36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4D0C-9869-45E2-A18B-A0EBDB32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6823F-C572-4779-8773-9AB6C4BD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A595-2C8F-4120-9BCC-368E29BC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4D0C-AF6E-4F98-9DE7-6BCE1B57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391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94CC-2E3E-4ED3-9531-155B54F8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817C-6FCD-41A0-B759-D4BD82B15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81BD-230C-4DE6-861F-CA708105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CD1C-6BBE-46B1-96C5-B60698B5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48F7-015C-456F-9119-0FAE84B8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80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DF34F-89EA-4132-A35A-CEF4FDB0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370B5-8873-4EE0-B247-ECB1CF308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9B65-F668-4304-A965-48A0F712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A22E-031D-473E-AF65-5A1C38A7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B4C5-B4EB-4EB6-8225-4B8404A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597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4B-8E13-4BA1-B88F-C2B62302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4846-9D52-478F-89B9-1AE27C8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21AF-E965-4DE9-AB64-02AD93DA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525D-782D-4C53-93CB-49C78611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308A-6E4F-42A7-BBDD-514F9925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82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D87C-8E08-4E1A-965B-3E48FEF5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C70A6-CBFA-4D29-8BFA-93E7DAAE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C2F0-D118-46E9-B4A2-3CF0CC72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09C4-7B3B-4C4E-AD9D-E8A8C200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E5E8E-100C-4670-9A34-046D1F40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29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9382-E06D-401A-B29E-C3A76705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F43E-899E-4083-A13F-C02A952E6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CDFBB-4BFB-4141-AE9C-38ED0F47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8CB65-1C22-41EA-BDA0-59ECEF52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E2EA-26D4-4B02-B632-41FDCC4F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8B370-42AF-40FE-9D20-E8DC104F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249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0C1E-D4B5-4816-B0C6-61E1F692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B7A8-AE37-482E-9158-47D37D1F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4C068-CE87-4FF5-9088-4DF78DC0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114A9-5D89-427A-9E70-E9A2E7C34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44E5D-45CB-44D0-B53F-640DF709D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D9739-93CF-45D6-AED4-781E2933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3449E-8B84-4E0E-A8F2-D86FA7D2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0041C-293E-48AE-A530-3E15A760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8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731D-2F54-47B0-9AFA-7E93070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34E96-03B7-4869-A22B-31F0D9EB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92386-0445-44E0-8FEF-CBE3A000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6823D-B039-4691-9969-E219D190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90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F60DA-CA55-4418-8058-87207CAC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8B33F-25BE-4497-961C-3C3750C9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22742-31AE-464D-B6F5-3CF736A1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961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0B6F-F5B2-4579-9EC4-2CB8DA13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7099-5306-4CCB-AB27-36F39151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62641-C68B-4FF7-8193-705171B2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25B80-B0CE-4AA4-B814-EF096CC8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7828-DBCF-4005-9FAE-7E633795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9827D-1B5A-4014-93EA-C164785B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898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43B6-B3B2-4434-AF45-BAB7821E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78F16-F236-4BA1-A2ED-2430BFA58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EF4F-AB82-4993-A2E7-53F1C76D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103DE-6B95-4286-9408-99B3BF49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8E295-FC0D-4525-8F01-59E5216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55EB-D118-4E3C-A601-F94537F5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79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B1FCD-97F2-46EC-AEE6-3595671C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E7A0-636D-468D-9F63-961207C6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6640-3D83-46C5-9FB8-36B8A9B88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C4C7-A0C1-45F2-9A4D-20F9C6A1E7D3}" type="datetimeFigureOut">
              <a:rPr lang="en-NZ" smtClean="0"/>
              <a:t>4/11/2018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5195-BD0B-4F19-A664-69D3D6365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0AB7-4407-4915-928B-506F36AE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AA0A-B16F-4F43-A293-97849215A31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38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7FE6F5-319C-4096-9FE5-C550C7A37FCD}"/>
              </a:ext>
            </a:extLst>
          </p:cNvPr>
          <p:cNvSpPr/>
          <p:nvPr/>
        </p:nvSpPr>
        <p:spPr>
          <a:xfrm>
            <a:off x="3582098" y="1174459"/>
            <a:ext cx="1359017" cy="545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6B33B-9CBA-4A89-B3DF-B52A7B554022}"/>
              </a:ext>
            </a:extLst>
          </p:cNvPr>
          <p:cNvSpPr/>
          <p:nvPr/>
        </p:nvSpPr>
        <p:spPr>
          <a:xfrm>
            <a:off x="3582097" y="3567959"/>
            <a:ext cx="1359017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Playing</a:t>
            </a:r>
            <a:endParaRPr lang="en-N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D54D68-81D9-4BA1-A5CB-066D00D32D3E}"/>
              </a:ext>
            </a:extLst>
          </p:cNvPr>
          <p:cNvSpPr/>
          <p:nvPr/>
        </p:nvSpPr>
        <p:spPr>
          <a:xfrm>
            <a:off x="1543571" y="3567959"/>
            <a:ext cx="1359017" cy="5452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Paused</a:t>
            </a:r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062F8E-4C1A-48FE-BDA2-5E3DA5DB7B1F}"/>
              </a:ext>
            </a:extLst>
          </p:cNvPr>
          <p:cNvSpPr/>
          <p:nvPr/>
        </p:nvSpPr>
        <p:spPr>
          <a:xfrm>
            <a:off x="1519891" y="2004656"/>
            <a:ext cx="1359017" cy="5452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Died</a:t>
            </a:r>
            <a:endParaRPr lang="en-NZ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694DC7-4C68-41F4-BE81-71CAB7E50B52}"/>
              </a:ext>
            </a:extLst>
          </p:cNvPr>
          <p:cNvSpPr/>
          <p:nvPr/>
        </p:nvSpPr>
        <p:spPr>
          <a:xfrm>
            <a:off x="5620622" y="3567960"/>
            <a:ext cx="1359017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Won Level</a:t>
            </a:r>
            <a:endParaRPr lang="en-NZ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CA533E-5092-4C5C-AC25-0DCEBA67E7AE}"/>
              </a:ext>
            </a:extLst>
          </p:cNvPr>
          <p:cNvSpPr/>
          <p:nvPr/>
        </p:nvSpPr>
        <p:spPr>
          <a:xfrm>
            <a:off x="5620622" y="1997631"/>
            <a:ext cx="1359017" cy="5452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Won Game</a:t>
            </a:r>
            <a:endParaRPr lang="en-NZ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A9EA18-AB41-4799-9CF3-8B769A720F7A}"/>
              </a:ext>
            </a:extLst>
          </p:cNvPr>
          <p:cNvSpPr/>
          <p:nvPr/>
        </p:nvSpPr>
        <p:spPr>
          <a:xfrm>
            <a:off x="2412031" y="1394954"/>
            <a:ext cx="112094" cy="1042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50F268-3A36-402A-9C19-42BEAEB02C7D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>
            <a:off x="2524125" y="1447101"/>
            <a:ext cx="105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292D2-7CFC-4EE9-AE1A-3BF2A60F9D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261606" y="1719743"/>
            <a:ext cx="1" cy="18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BC57B2-CC32-4A01-8F31-84CFD518BAB2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flipV="1">
            <a:off x="4261606" y="2270273"/>
            <a:ext cx="1359016" cy="129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BBE3F6-B76A-47E1-803D-D1ED8E53A9D4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H="1" flipV="1">
            <a:off x="2878908" y="2277298"/>
            <a:ext cx="1382698" cy="129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24E12F0B-501B-4B9E-A4C3-072064268E5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V="1">
            <a:off x="4941114" y="3567960"/>
            <a:ext cx="1359017" cy="272641"/>
          </a:xfrm>
          <a:prstGeom prst="curvedConnector4">
            <a:avLst>
              <a:gd name="adj1" fmla="val 25000"/>
              <a:gd name="adj2" fmla="val 183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1BFDF7B-F28C-42CA-8A77-472601592146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 flipH="1">
            <a:off x="5484301" y="3297415"/>
            <a:ext cx="272643" cy="1359017"/>
          </a:xfrm>
          <a:prstGeom prst="curvedConnector4">
            <a:avLst>
              <a:gd name="adj1" fmla="val -83846"/>
              <a:gd name="adj2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693666A-9963-4848-A015-7664F73201E2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rot="16200000" flipH="1">
            <a:off x="2766267" y="3024772"/>
            <a:ext cx="272642" cy="1359017"/>
          </a:xfrm>
          <a:prstGeom prst="curvedConnector4">
            <a:avLst>
              <a:gd name="adj1" fmla="val -83846"/>
              <a:gd name="adj2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9662C4D-A2E1-4B2D-B8FF-9AB51F1C5E3B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rot="16200000" flipV="1">
            <a:off x="5345358" y="1042858"/>
            <a:ext cx="550530" cy="13590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4D817B5-2F0A-440D-907E-FB1AE2B4C4DA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2199400" y="1447101"/>
            <a:ext cx="1382698" cy="5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6A1158B-AA25-4E75-81AF-7BF1B166CCC7}"/>
              </a:ext>
            </a:extLst>
          </p:cNvPr>
          <p:cNvSpPr txBox="1"/>
          <p:nvPr/>
        </p:nvSpPr>
        <p:spPr>
          <a:xfrm>
            <a:off x="3816758" y="2141916"/>
            <a:ext cx="8963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&lt;Any button&gt;</a:t>
            </a:r>
            <a:endParaRPr lang="en-NZ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543842-FD91-4192-B1A2-2E17B13F2396}"/>
              </a:ext>
            </a:extLst>
          </p:cNvPr>
          <p:cNvSpPr txBox="1"/>
          <p:nvPr/>
        </p:nvSpPr>
        <p:spPr>
          <a:xfrm>
            <a:off x="5430588" y="1422314"/>
            <a:ext cx="8963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&lt;Any button&gt;</a:t>
            </a:r>
            <a:endParaRPr lang="en-NZ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BEB2C9-6AB8-48A6-9B80-360398CEA5BF}"/>
              </a:ext>
            </a:extLst>
          </p:cNvPr>
          <p:cNvSpPr txBox="1"/>
          <p:nvPr/>
        </p:nvSpPr>
        <p:spPr>
          <a:xfrm>
            <a:off x="2658843" y="1623054"/>
            <a:ext cx="8963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&lt;Any button&gt;</a:t>
            </a:r>
            <a:endParaRPr lang="en-NZ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85702A-CC76-4F0A-B2CA-152C5DB60B7F}"/>
              </a:ext>
            </a:extLst>
          </p:cNvPr>
          <p:cNvSpPr txBox="1"/>
          <p:nvPr/>
        </p:nvSpPr>
        <p:spPr>
          <a:xfrm>
            <a:off x="2756711" y="2731826"/>
            <a:ext cx="13484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&lt;Hit wall || hit snake&gt;</a:t>
            </a:r>
            <a:endParaRPr lang="en-NZ" sz="1000" dirty="0"/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E31135C-1D94-4427-8E39-D52C300CAA93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 flipV="1">
            <a:off x="2223081" y="3840601"/>
            <a:ext cx="1359017" cy="272642"/>
          </a:xfrm>
          <a:prstGeom prst="curvedConnector4">
            <a:avLst>
              <a:gd name="adj1" fmla="val 25000"/>
              <a:gd name="adj2" fmla="val 183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A5546F4-409E-4856-B683-FA9E4F17E0AD}"/>
              </a:ext>
            </a:extLst>
          </p:cNvPr>
          <p:cNvSpPr txBox="1"/>
          <p:nvPr/>
        </p:nvSpPr>
        <p:spPr>
          <a:xfrm>
            <a:off x="2566010" y="3233569"/>
            <a:ext cx="8963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&lt;Any button&gt;</a:t>
            </a:r>
            <a:endParaRPr lang="en-NZ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B17460-A03C-4269-878B-D0CDD070597C}"/>
              </a:ext>
            </a:extLst>
          </p:cNvPr>
          <p:cNvSpPr txBox="1"/>
          <p:nvPr/>
        </p:nvSpPr>
        <p:spPr>
          <a:xfrm>
            <a:off x="2647600" y="4239019"/>
            <a:ext cx="100540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&lt;Pause button&gt;</a:t>
            </a:r>
            <a:endParaRPr lang="en-NZ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1A04C58-990C-40D8-9C56-B7E9D7000F2A}"/>
              </a:ext>
            </a:extLst>
          </p:cNvPr>
          <p:cNvSpPr txBox="1"/>
          <p:nvPr/>
        </p:nvSpPr>
        <p:spPr>
          <a:xfrm>
            <a:off x="4426663" y="2687199"/>
            <a:ext cx="243528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&lt;Won Level &amp;&amp; current level == final level&gt;</a:t>
            </a:r>
            <a:endParaRPr lang="en-NZ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2D52A-770F-4794-82B6-F1768EAC2D41}"/>
              </a:ext>
            </a:extLst>
          </p:cNvPr>
          <p:cNvSpPr txBox="1"/>
          <p:nvPr/>
        </p:nvSpPr>
        <p:spPr>
          <a:xfrm>
            <a:off x="5060803" y="3182779"/>
            <a:ext cx="151035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&lt;Coffees remaining == 0&gt;</a:t>
            </a:r>
            <a:endParaRPr lang="en-NZ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470131-E305-4EEB-90EF-76868C3F09D1}"/>
              </a:ext>
            </a:extLst>
          </p:cNvPr>
          <p:cNvSpPr txBox="1"/>
          <p:nvPr/>
        </p:nvSpPr>
        <p:spPr>
          <a:xfrm>
            <a:off x="5060803" y="4252204"/>
            <a:ext cx="8963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/>
              <a:t>&lt;Any button&gt;</a:t>
            </a:r>
            <a:endParaRPr lang="en-NZ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013509-DB36-4E3E-874B-FD12AFA8D443}"/>
              </a:ext>
            </a:extLst>
          </p:cNvPr>
          <p:cNvSpPr txBox="1"/>
          <p:nvPr/>
        </p:nvSpPr>
        <p:spPr>
          <a:xfrm>
            <a:off x="3823170" y="566971"/>
            <a:ext cx="889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Draw Menu</a:t>
            </a:r>
          </a:p>
          <a:p>
            <a:r>
              <a:rPr lang="en-GB" sz="800" dirty="0"/>
              <a:t>Score = 0</a:t>
            </a:r>
          </a:p>
          <a:p>
            <a:r>
              <a:rPr lang="en-GB" sz="800" dirty="0"/>
              <a:t>Setup Level 1</a:t>
            </a:r>
          </a:p>
          <a:p>
            <a:r>
              <a:rPr lang="en-GB" sz="800" dirty="0"/>
              <a:t>Current Level = 0</a:t>
            </a:r>
          </a:p>
          <a:p>
            <a:endParaRPr lang="en-NZ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57D105-2B5B-4520-B0F4-D8F9B67A823C}"/>
              </a:ext>
            </a:extLst>
          </p:cNvPr>
          <p:cNvSpPr txBox="1"/>
          <p:nvPr/>
        </p:nvSpPr>
        <p:spPr>
          <a:xfrm>
            <a:off x="7027001" y="1979313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Draw won game screen</a:t>
            </a:r>
          </a:p>
          <a:p>
            <a:endParaRPr lang="en-NZ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953E3E-2543-4E8A-A8F8-6E6448C43D67}"/>
              </a:ext>
            </a:extLst>
          </p:cNvPr>
          <p:cNvSpPr txBox="1"/>
          <p:nvPr/>
        </p:nvSpPr>
        <p:spPr>
          <a:xfrm>
            <a:off x="572196" y="3592618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Draw Pause Screen</a:t>
            </a:r>
          </a:p>
          <a:p>
            <a:endParaRPr lang="en-NZ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0602CD-9489-4882-9DB8-D30AB30D17EA}"/>
              </a:ext>
            </a:extLst>
          </p:cNvPr>
          <p:cNvSpPr txBox="1"/>
          <p:nvPr/>
        </p:nvSpPr>
        <p:spPr>
          <a:xfrm>
            <a:off x="3794315" y="4192852"/>
            <a:ext cx="1832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Draw level</a:t>
            </a:r>
          </a:p>
          <a:p>
            <a:r>
              <a:rPr lang="en-GB" sz="800" dirty="0"/>
              <a:t>Handle direction changes</a:t>
            </a:r>
          </a:p>
          <a:p>
            <a:r>
              <a:rPr lang="en-GB" sz="800" dirty="0"/>
              <a:t>Move snake 1 square</a:t>
            </a:r>
          </a:p>
          <a:p>
            <a:r>
              <a:rPr lang="en-GB" sz="800" dirty="0"/>
              <a:t>Draw snake update</a:t>
            </a:r>
          </a:p>
          <a:p>
            <a:r>
              <a:rPr lang="en-GB" sz="800" dirty="0"/>
              <a:t>If (coffee) score++; remaining coffees—</a:t>
            </a:r>
          </a:p>
          <a:p>
            <a:r>
              <a:rPr lang="en-GB" sz="800" dirty="0"/>
              <a:t>Update score</a:t>
            </a:r>
          </a:p>
          <a:p>
            <a:endParaRPr lang="en-NZ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4D755A-1928-4AA9-8F34-8EAAD823E994}"/>
              </a:ext>
            </a:extLst>
          </p:cNvPr>
          <p:cNvSpPr txBox="1"/>
          <p:nvPr/>
        </p:nvSpPr>
        <p:spPr>
          <a:xfrm>
            <a:off x="567158" y="199978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Draw Died Screen</a:t>
            </a:r>
          </a:p>
          <a:p>
            <a:endParaRPr lang="en-NZ" sz="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0C6DBD-32BB-4B72-9FEF-A5DA8E786E95}"/>
              </a:ext>
            </a:extLst>
          </p:cNvPr>
          <p:cNvSpPr txBox="1"/>
          <p:nvPr/>
        </p:nvSpPr>
        <p:spPr>
          <a:xfrm>
            <a:off x="6998146" y="3567959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Draw won level screen</a:t>
            </a:r>
          </a:p>
          <a:p>
            <a:r>
              <a:rPr lang="en-GB" sz="800" dirty="0"/>
              <a:t>Current Level ++</a:t>
            </a:r>
          </a:p>
          <a:p>
            <a:r>
              <a:rPr lang="en-GB" sz="800" dirty="0"/>
              <a:t>Setup Level (Current Level)</a:t>
            </a:r>
            <a:endParaRPr lang="en-NZ" sz="800" dirty="0"/>
          </a:p>
        </p:txBody>
      </p:sp>
    </p:spTree>
    <p:extLst>
      <p:ext uri="{BB962C8B-B14F-4D97-AF65-F5344CB8AC3E}">
        <p14:creationId xmlns:p14="http://schemas.microsoft.com/office/powerpoint/2010/main" val="188136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Cooke</dc:creator>
  <cp:lastModifiedBy>Ray Cooke</cp:lastModifiedBy>
  <cp:revision>6</cp:revision>
  <dcterms:created xsi:type="dcterms:W3CDTF">2018-11-04T02:33:00Z</dcterms:created>
  <dcterms:modified xsi:type="dcterms:W3CDTF">2018-11-04T02:58:52Z</dcterms:modified>
</cp:coreProperties>
</file>