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2"/>
    <p:restoredTop sz="94647"/>
  </p:normalViewPr>
  <p:slideViewPr>
    <p:cSldViewPr snapToGrid="0">
      <p:cViewPr varScale="1">
        <p:scale>
          <a:sx n="96" d="100"/>
          <a:sy n="96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38E8-2FB9-E744-A791-D8D15B45A3D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7F0BD-DDFA-2144-8B49-C0E77268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7F0BD-DDFA-2144-8B49-C0E772685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Guermonprez@intel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Paul.Guermonprez@intel.com" TargetMode="External"/><Relationship Id="rId3" Type="http://schemas.openxmlformats.org/officeDocument/2006/relationships/hyperlink" Target="https://intel-aero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/>
              <a:t>A1 – Intel Aero in 5mn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3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4"/>
    </mc:Choice>
    <mc:Fallback xmlns="">
      <p:transition spd="slow" advTm="124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Autonomous?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2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Autonomous drones are NOT an evolution of RC drones.</a:t>
            </a:r>
          </a:p>
          <a:p>
            <a:pPr marL="0" indent="0">
              <a:buNone/>
            </a:pPr>
            <a:r>
              <a:rPr lang="en-US" dirty="0"/>
              <a:t>Everything is different:</a:t>
            </a:r>
          </a:p>
          <a:p>
            <a:pPr lvl="1"/>
            <a:r>
              <a:rPr lang="en-US" dirty="0"/>
              <a:t>Technical requirements</a:t>
            </a:r>
          </a:p>
          <a:p>
            <a:pPr lvl="1"/>
            <a:r>
              <a:rPr lang="en-US" dirty="0"/>
              <a:t>Laws and regulations</a:t>
            </a:r>
          </a:p>
          <a:p>
            <a:pPr lvl="1"/>
            <a:r>
              <a:rPr lang="en-US" dirty="0"/>
              <a:t>Manufacturers</a:t>
            </a:r>
          </a:p>
          <a:p>
            <a:pPr lvl="1"/>
            <a:r>
              <a:rPr lang="en-US" dirty="0"/>
              <a:t>Clients</a:t>
            </a:r>
          </a:p>
          <a:p>
            <a:pPr lvl="1"/>
            <a:r>
              <a:rPr lang="en-US" dirty="0"/>
              <a:t>Business models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It’s a </a:t>
            </a:r>
            <a:r>
              <a:rPr lang="en-US" b="1" dirty="0">
                <a:solidFill>
                  <a:schemeClr val="accent2"/>
                </a:solidFill>
              </a:rPr>
              <a:t>disruption</a:t>
            </a:r>
            <a:r>
              <a:rPr lang="en-US" b="1" dirty="0"/>
              <a:t>, not an </a:t>
            </a:r>
            <a:r>
              <a:rPr lang="en-US" b="1" dirty="0">
                <a:solidFill>
                  <a:srgbClr val="00B050"/>
                </a:solidFill>
              </a:rPr>
              <a:t>evolution</a:t>
            </a:r>
          </a:p>
          <a:p>
            <a:pPr marL="0" indent="0" algn="ctr">
              <a:buNone/>
            </a:pPr>
            <a:r>
              <a:rPr lang="en-US" b="1" dirty="0"/>
              <a:t>We need specific </a:t>
            </a:r>
            <a:r>
              <a:rPr lang="en-US" b="1" dirty="0">
                <a:solidFill>
                  <a:srgbClr val="0070C0"/>
                </a:solidFill>
              </a:rPr>
              <a:t>hardware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785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3"/>
    </mc:Choice>
    <mc:Fallback xmlns="">
      <p:transition spd="slow" advTm="354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Yet another commercial drone?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may find several commercial drones on the market:</a:t>
            </a:r>
          </a:p>
          <a:p>
            <a:pPr lvl="1"/>
            <a:r>
              <a:rPr lang="en-US" dirty="0"/>
              <a:t>Nicely integrated packages</a:t>
            </a:r>
          </a:p>
          <a:p>
            <a:pPr lvl="1"/>
            <a:r>
              <a:rPr lang="en-US" dirty="0"/>
              <a:t>Hard to customize </a:t>
            </a:r>
            <a:r>
              <a:rPr lang="en-US" i="1" dirty="0"/>
              <a:t>“black box”</a:t>
            </a:r>
          </a:p>
          <a:p>
            <a:pPr lvl="1"/>
            <a:r>
              <a:rPr lang="en-US" dirty="0"/>
              <a:t>Hard/impossible to resell</a:t>
            </a:r>
          </a:p>
          <a:p>
            <a:pPr lvl="1"/>
            <a:r>
              <a:rPr lang="en-US" dirty="0"/>
              <a:t>Lack of sovereignty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Great if you need a commercial drone</a:t>
            </a:r>
            <a:br>
              <a:rPr lang="en-US" b="1" dirty="0"/>
            </a:br>
            <a:r>
              <a:rPr lang="en-US" b="1" dirty="0"/>
              <a:t>with minimal customization</a:t>
            </a:r>
          </a:p>
          <a:p>
            <a:pPr marL="0" indent="0" algn="ctr">
              <a:buNone/>
            </a:pPr>
            <a:r>
              <a:rPr lang="en-US" b="1" dirty="0"/>
              <a:t>But manufacturers and integrators need </a:t>
            </a:r>
            <a:r>
              <a:rPr lang="en-US" b="1" dirty="0">
                <a:solidFill>
                  <a:srgbClr val="0070C0"/>
                </a:solidFill>
              </a:rPr>
              <a:t>quality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ingredients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/>
              <a:t>to develop their product and services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00"/>
    </mc:Choice>
    <mc:Fallback xmlns="">
      <p:transition spd="slow" advTm="7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propose:</a:t>
            </a:r>
          </a:p>
          <a:p>
            <a:pPr lvl="1"/>
            <a:r>
              <a:rPr lang="en-US" dirty="0"/>
              <a:t>Board: Intel Aero Compute Board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for on board processing, storage, communications</a:t>
            </a:r>
          </a:p>
          <a:p>
            <a:pPr lvl="1"/>
            <a:r>
              <a:rPr lang="en-US" dirty="0"/>
              <a:t>3D Sensor: Intel RealSense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for collision avoidance and SLAM</a:t>
            </a:r>
          </a:p>
          <a:p>
            <a:pPr lvl="1"/>
            <a:r>
              <a:rPr lang="en-US" dirty="0"/>
              <a:t>Computer Vision: Intel </a:t>
            </a:r>
            <a:r>
              <a:rPr lang="en-US" dirty="0" err="1"/>
              <a:t>Movidius</a:t>
            </a:r>
            <a:r>
              <a:rPr lang="en-US" dirty="0"/>
              <a:t> coming soon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for advanced low power computer vision</a:t>
            </a:r>
          </a:p>
          <a:p>
            <a:pPr lvl="1"/>
            <a:r>
              <a:rPr lang="en-US" dirty="0"/>
              <a:t>Software: Intel SLAM library, optimized libraries and an open drone ecosystem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integrate the software components of your choice</a:t>
            </a:r>
            <a:endParaRPr lang="en-US" dirty="0"/>
          </a:p>
          <a:p>
            <a:pPr lvl="1"/>
            <a:r>
              <a:rPr lang="en-US" dirty="0"/>
              <a:t>Open Course: become an Autonomous Drone Engineer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in partnership with Universities worldwide</a:t>
            </a:r>
            <a:br>
              <a:rPr lang="en-US" i="1" dirty="0"/>
            </a:b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Quality </a:t>
            </a:r>
            <a:r>
              <a:rPr lang="en-US" b="1" dirty="0">
                <a:solidFill>
                  <a:srgbClr val="0070C0"/>
                </a:solidFill>
              </a:rPr>
              <a:t>ingredients</a:t>
            </a:r>
            <a:r>
              <a:rPr lang="en-US" b="1" dirty="0"/>
              <a:t>, with software and courses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1891" b="3133"/>
          <a:stretch/>
        </p:blipFill>
        <p:spPr>
          <a:xfrm>
            <a:off x="3283552" y="-2970159"/>
            <a:ext cx="914400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603" y="4528746"/>
            <a:ext cx="3258197" cy="9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00"/>
    </mc:Choice>
    <mc:Fallback xmlns="">
      <p:transition spd="slow" advTm="1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727154"/>
            <a:ext cx="8557846" cy="4813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2447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Easy </a:t>
            </a:r>
            <a:r>
              <a:rPr lang="en-US" dirty="0" smtClean="0">
                <a:solidFill>
                  <a:srgbClr val="0070C0"/>
                </a:solidFill>
              </a:rPr>
              <a:t>prototyping: Intel Aero </a:t>
            </a:r>
            <a:r>
              <a:rPr lang="en-US" dirty="0" err="1" smtClean="0">
                <a:solidFill>
                  <a:srgbClr val="0070C0"/>
                </a:solidFill>
              </a:rPr>
              <a:t>ReadyToFly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Intel Aero’s goal is to let drone integrators build their drone</a:t>
            </a:r>
            <a:br>
              <a:rPr lang="en-US" dirty="0"/>
            </a:br>
            <a:r>
              <a:rPr lang="en-US" dirty="0"/>
              <a:t>but we also propose a Ready To Fly drone</a:t>
            </a:r>
            <a:br>
              <a:rPr lang="en-US" dirty="0"/>
            </a:br>
            <a:r>
              <a:rPr lang="en-US" dirty="0"/>
              <a:t>for fast prototyping and </a:t>
            </a:r>
            <a:r>
              <a:rPr lang="en-US" dirty="0" smtClean="0"/>
              <a:t>universities. Included:</a:t>
            </a:r>
            <a:endParaRPr lang="en-US" dirty="0"/>
          </a:p>
          <a:p>
            <a:pPr lvl="1"/>
            <a:r>
              <a:rPr lang="en-US" dirty="0"/>
              <a:t>Intel Aero Compute Board</a:t>
            </a:r>
          </a:p>
          <a:p>
            <a:pPr lvl="1"/>
            <a:r>
              <a:rPr lang="en-US" dirty="0"/>
              <a:t>Intel R200</a:t>
            </a:r>
          </a:p>
          <a:p>
            <a:pPr lvl="1"/>
            <a:r>
              <a:rPr lang="en-US" dirty="0"/>
              <a:t>Intel Aero Flight Controller and </a:t>
            </a:r>
            <a:r>
              <a:rPr lang="en-US" dirty="0" err="1"/>
              <a:t>Spektrum</a:t>
            </a:r>
            <a:r>
              <a:rPr lang="en-US" dirty="0"/>
              <a:t> remote</a:t>
            </a:r>
          </a:p>
          <a:p>
            <a:pPr lvl="1"/>
            <a:r>
              <a:rPr lang="en-US" dirty="0"/>
              <a:t>All the parts assembled: frame, motors, propellers</a:t>
            </a:r>
          </a:p>
          <a:p>
            <a:pPr lvl="1"/>
            <a:r>
              <a:rPr lang="en-US" dirty="0"/>
              <a:t>Reference hardware for the  for the Autonomous Drone Engineer open course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Experiment and learn Autonomous Drone development</a:t>
            </a:r>
            <a:br>
              <a:rPr lang="en-US" sz="3200" b="1" dirty="0"/>
            </a:br>
            <a:r>
              <a:rPr lang="en-US" sz="3200" b="1" dirty="0"/>
              <a:t>with the </a:t>
            </a:r>
            <a:r>
              <a:rPr lang="en-US" sz="3200" b="1" dirty="0">
                <a:solidFill>
                  <a:srgbClr val="0070C0"/>
                </a:solidFill>
              </a:rPr>
              <a:t>Intel Aero RTF Drone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28"/>
    </mc:Choice>
    <mc:Fallback xmlns="">
      <p:transition spd="slow" advTm="891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Autonomous Drone Engineer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an engineer or student, use this online course to learn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rgbClr val="0070C0"/>
                </a:solidFill>
              </a:rPr>
              <a:t>autonomous drone development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Hardware used is easily available and affordable</a:t>
            </a:r>
          </a:p>
          <a:p>
            <a:pPr lvl="1"/>
            <a:r>
              <a:rPr lang="en-US" dirty="0"/>
              <a:t>It’s not only about Intel Aero: we use interoperable standards</a:t>
            </a:r>
            <a:br>
              <a:rPr lang="en-US" dirty="0"/>
            </a:br>
            <a:r>
              <a:rPr lang="en-US" dirty="0"/>
              <a:t>and open source software as much as possible</a:t>
            </a:r>
          </a:p>
          <a:p>
            <a:pPr lvl="1"/>
            <a:r>
              <a:rPr lang="en-US" dirty="0"/>
              <a:t>It’s not about drones only: robotics, computer vision, artificial intelligence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professor:</a:t>
            </a:r>
          </a:p>
          <a:p>
            <a:pPr lvl="1"/>
            <a:r>
              <a:rPr lang="en-US" dirty="0"/>
              <a:t>Use this course as a basis to build your own</a:t>
            </a:r>
          </a:p>
          <a:p>
            <a:pPr lvl="1"/>
            <a:r>
              <a:rPr lang="en-US" dirty="0"/>
              <a:t>Contact us, we can help you with the course customization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08"/>
    </mc:Choice>
    <mc:Fallback xmlns="">
      <p:transition spd="slow" advTm="1065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Ecosystem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</a:t>
            </a:r>
            <a:r>
              <a:rPr lang="en-US" b="1" dirty="0" smtClean="0"/>
              <a:t>learn and teach</a:t>
            </a:r>
            <a:r>
              <a:rPr lang="en-US" dirty="0" smtClean="0"/>
              <a:t> with the Intel Aero </a:t>
            </a:r>
            <a:r>
              <a:rPr lang="en-US" dirty="0" smtClean="0"/>
              <a:t>Ready to </a:t>
            </a:r>
            <a:r>
              <a:rPr lang="en-US" smtClean="0"/>
              <a:t>Fly Drone.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you are a drone solution developer, you can </a:t>
            </a:r>
            <a:r>
              <a:rPr lang="en-US" b="1" dirty="0" smtClean="0"/>
              <a:t>go to production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the Intel Aero Compute </a:t>
            </a:r>
            <a:r>
              <a:rPr lang="en-US" dirty="0"/>
              <a:t>B</a:t>
            </a:r>
            <a:r>
              <a:rPr lang="en-US" dirty="0" smtClean="0"/>
              <a:t>oard and sensors.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Let us know, we are interested to learn from your product</a:t>
            </a:r>
            <a:br>
              <a:rPr lang="en-US" i="1" dirty="0" smtClean="0"/>
            </a:br>
            <a:r>
              <a:rPr lang="en-US" i="1" dirty="0" smtClean="0"/>
              <a:t>	and developer experience.</a:t>
            </a:r>
          </a:p>
          <a:p>
            <a:pPr marL="0" indent="0">
              <a:buNone/>
            </a:pPr>
            <a:r>
              <a:rPr lang="en-US" dirty="0" smtClean="0"/>
              <a:t>If you are a client with drone needs, it may be simpler to</a:t>
            </a:r>
            <a:br>
              <a:rPr lang="en-US" dirty="0" smtClean="0"/>
            </a:br>
            <a:r>
              <a:rPr lang="en-US" dirty="0" smtClean="0"/>
              <a:t>ask a drone solution developer to </a:t>
            </a:r>
            <a:r>
              <a:rPr lang="en-US" b="1" dirty="0" smtClean="0"/>
              <a:t>develop and operate</a:t>
            </a:r>
            <a:r>
              <a:rPr lang="en-US" dirty="0" smtClean="0"/>
              <a:t> it for you.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Contact us, we can help you define your use case</a:t>
            </a:r>
            <a:br>
              <a:rPr lang="en-US" i="1" dirty="0" smtClean="0"/>
            </a:br>
            <a:r>
              <a:rPr lang="en-US" i="1" dirty="0" smtClean="0"/>
              <a:t>	and find the right ecosystem partner.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81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08"/>
    </mc:Choice>
    <mc:Fallback xmlns="">
      <p:transition spd="slow" advTm="1065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Paul.Guermonprez@intel.com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https://intel-aero.github.io</a:t>
            </a:r>
            <a:endParaRPr lang="en-US" dirty="0"/>
          </a:p>
          <a:p>
            <a:r>
              <a:rPr lang="en-US" dirty="0" smtClean="0"/>
              <a:t>Released </a:t>
            </a:r>
            <a:r>
              <a:rPr lang="en-US" dirty="0"/>
              <a:t>under </a:t>
            </a:r>
            <a:r>
              <a:rPr lang="en-US" dirty="0" smtClean="0"/>
              <a:t>Creative Commons-BY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creativecommons.org</a:t>
            </a:r>
            <a:r>
              <a:rPr lang="en-US" dirty="0" smtClean="0"/>
              <a:t>/licenses/by/2.0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9"/>
    </mc:Choice>
    <mc:Fallback xmlns="">
      <p:transition spd="slow" advTm="320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162</Words>
  <Application>Microsoft Macintosh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Autonomous Drone Engineer A1 – Intel Aero in 5mn</vt:lpstr>
      <vt:lpstr>Autonomous?</vt:lpstr>
      <vt:lpstr>Yet another commercial drone?</vt:lpstr>
      <vt:lpstr>Ingredients</vt:lpstr>
      <vt:lpstr>Easy prototyping: Intel Aero ReadyToFly Drone</vt:lpstr>
      <vt:lpstr>Autonomous Drone Engineer Course</vt:lpstr>
      <vt:lpstr>Ecosystem</vt:lpstr>
      <vt:lpstr>Thanks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Paul Guermonprez</cp:lastModifiedBy>
  <cp:revision>34</cp:revision>
  <cp:lastPrinted>2017-06-10T21:59:14Z</cp:lastPrinted>
  <dcterms:created xsi:type="dcterms:W3CDTF">2017-05-24T00:59:07Z</dcterms:created>
  <dcterms:modified xsi:type="dcterms:W3CDTF">2017-11-11T22:35:10Z</dcterms:modified>
</cp:coreProperties>
</file>