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4" r:id="rId5"/>
    <p:sldId id="268" r:id="rId6"/>
    <p:sldId id="265" r:id="rId7"/>
    <p:sldId id="269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0"/>
    <p:restoredTop sz="94647"/>
  </p:normalViewPr>
  <p:slideViewPr>
    <p:cSldViewPr snapToGrid="0">
      <p:cViewPr varScale="1">
        <p:scale>
          <a:sx n="146" d="100"/>
          <a:sy n="146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F2EC1-C32A-2041-8897-3E311BD19156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CEFCC-B7A2-5040-9B21-1403440C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8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0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9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4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9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9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8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ul.Guermonprez@inte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el-aero/meta-intel-aero/wiki/01-About-Intel-Aero" TargetMode="External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el-aero/meta-intel-aero/wiki/02-Initial-Setu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el-aero/meta-intel-aero/wiki/02-Initial-Setup#calibration" TargetMode="External"/><Relationship Id="rId3" Type="http://schemas.openxmlformats.org/officeDocument/2006/relationships/hyperlink" Target="https://github.com/intel-aero/meta-intel-aero/wiki/03-First-fligh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Paul.Guermonprez@intel.com" TargetMode="External"/><Relationship Id="rId3" Type="http://schemas.openxmlformats.org/officeDocument/2006/relationships/hyperlink" Target="https://intel-aero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76026" cy="2387600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0070C0"/>
                </a:solidFill>
              </a:rPr>
              <a:t>Autonomous Drone Engineer</a:t>
            </a:r>
            <a:r>
              <a:rPr lang="en-US" sz="5000" dirty="0">
                <a:solidFill>
                  <a:srgbClr val="0070C0"/>
                </a:solidFill>
              </a:rPr>
              <a:t/>
            </a:r>
            <a:br>
              <a:rPr lang="en-US" sz="5000" dirty="0">
                <a:solidFill>
                  <a:srgbClr val="0070C0"/>
                </a:solidFill>
              </a:rPr>
            </a:br>
            <a:r>
              <a:rPr lang="en-US" dirty="0" smtClean="0"/>
              <a:t>C1 </a:t>
            </a:r>
            <a:r>
              <a:rPr lang="en-US" dirty="0"/>
              <a:t>– </a:t>
            </a:r>
            <a:r>
              <a:rPr lang="en-US" dirty="0" err="1" smtClean="0"/>
              <a:t>OutOfBox</a:t>
            </a:r>
            <a:r>
              <a:rPr lang="en-US" dirty="0" smtClean="0"/>
              <a:t> and Flashing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8904"/>
            <a:ext cx="9144000" cy="1268896"/>
          </a:xfrm>
        </p:spPr>
        <p:txBody>
          <a:bodyPr/>
          <a:lstStyle/>
          <a:p>
            <a:r>
              <a:rPr lang="en-US" dirty="0">
                <a:hlinkClick r:id="rId2"/>
              </a:rPr>
              <a:t>Paul.Guermonprez@intel.com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/>
              <a:t>Autonomous Drone Solutions Architect</a:t>
            </a:r>
          </a:p>
        </p:txBody>
      </p:sp>
      <p:pic>
        <p:nvPicPr>
          <p:cNvPr id="1026" name="Picture 2" descr="Image result for inte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1" y="0"/>
            <a:ext cx="1366982" cy="136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5527" b="43728"/>
          <a:stretch/>
        </p:blipFill>
        <p:spPr>
          <a:xfrm>
            <a:off x="18696" y="4754880"/>
            <a:ext cx="12160052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4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Contents of the Intel Aero </a:t>
            </a:r>
            <a:r>
              <a:rPr lang="en-US" dirty="0" err="1" smtClean="0">
                <a:solidFill>
                  <a:srgbClr val="0070C0"/>
                </a:solidFill>
              </a:rPr>
              <a:t>ReadyToFly</a:t>
            </a:r>
            <a:r>
              <a:rPr lang="en-US" dirty="0" smtClean="0">
                <a:solidFill>
                  <a:srgbClr val="0070C0"/>
                </a:solidFill>
              </a:rPr>
              <a:t> Drone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Included in the RTF Drone:</a:t>
            </a:r>
          </a:p>
          <a:p>
            <a:pPr>
              <a:buFontTx/>
              <a:buChar char="-"/>
            </a:pPr>
            <a:r>
              <a:rPr lang="en-US" dirty="0" smtClean="0"/>
              <a:t>The Drone, assembled</a:t>
            </a:r>
          </a:p>
          <a:p>
            <a:pPr>
              <a:buFontTx/>
              <a:buChar char="-"/>
            </a:pPr>
            <a:r>
              <a:rPr lang="en-US" dirty="0" smtClean="0"/>
              <a:t>A remote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Not included:</a:t>
            </a:r>
          </a:p>
          <a:p>
            <a:pPr>
              <a:buFontTx/>
              <a:buChar char="-"/>
            </a:pPr>
            <a:r>
              <a:rPr lang="en-US" dirty="0" smtClean="0"/>
              <a:t>USB hub, USB-OTG and HDMI cables</a:t>
            </a:r>
            <a:br>
              <a:rPr lang="en-US" dirty="0" smtClean="0"/>
            </a:br>
            <a:r>
              <a:rPr lang="en-US" dirty="0" smtClean="0"/>
              <a:t>required for flashing and setup</a:t>
            </a:r>
          </a:p>
          <a:p>
            <a:pPr>
              <a:buFontTx/>
              <a:buChar char="-"/>
            </a:pPr>
            <a:r>
              <a:rPr lang="en-US" dirty="0" smtClean="0"/>
              <a:t>Battery and battery charger for flights</a:t>
            </a:r>
          </a:p>
          <a:p>
            <a:pPr>
              <a:buFontTx/>
              <a:buChar char="-"/>
            </a:pPr>
            <a:r>
              <a:rPr lang="en-US" dirty="0" smtClean="0"/>
              <a:t>Or power adapter for desk development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references, check the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github.com/intel-aero/meta-intel-aero/wiki/01-About-Intel-Aero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756" y="1825625"/>
            <a:ext cx="4903972" cy="361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9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Typical lab setup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95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The drone, connected to:</a:t>
            </a:r>
          </a:p>
          <a:p>
            <a:pPr>
              <a:buFontTx/>
              <a:buChar char="-"/>
            </a:pPr>
            <a:r>
              <a:rPr lang="en-US" dirty="0" smtClean="0"/>
              <a:t>A power supply (simpler, safer than a battery)</a:t>
            </a:r>
          </a:p>
          <a:p>
            <a:pPr>
              <a:buFontTx/>
              <a:buChar char="-"/>
            </a:pPr>
            <a:r>
              <a:rPr lang="en-US" dirty="0" smtClean="0"/>
              <a:t>A USB hub for the keyboard, mouse and USB key</a:t>
            </a:r>
            <a:br>
              <a:rPr lang="en-US" dirty="0" smtClean="0"/>
            </a:br>
            <a:r>
              <a:rPr lang="en-US" dirty="0" smtClean="0"/>
              <a:t>(for flashing)</a:t>
            </a:r>
          </a:p>
          <a:p>
            <a:pPr>
              <a:buFontTx/>
              <a:buChar char="-"/>
            </a:pPr>
            <a:r>
              <a:rPr lang="en-US" dirty="0" smtClean="0"/>
              <a:t>A HDMI screen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Calibration computer/tablet:</a:t>
            </a:r>
          </a:p>
          <a:p>
            <a:pPr>
              <a:buFontTx/>
              <a:buChar char="-"/>
            </a:pPr>
            <a:r>
              <a:rPr lang="en-US" dirty="0" smtClean="0"/>
              <a:t>A device running </a:t>
            </a:r>
            <a:r>
              <a:rPr lang="en-US" dirty="0" err="1" smtClean="0"/>
              <a:t>QGroundControl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the software used to calibrate the drone sensors</a:t>
            </a:r>
          </a:p>
          <a:p>
            <a:pPr>
              <a:buFontTx/>
              <a:buChar char="-"/>
            </a:pPr>
            <a:r>
              <a:rPr lang="en-US" dirty="0" smtClean="0"/>
              <a:t>Can be Linux, Windows, Mac, Android, iOS, </a:t>
            </a:r>
            <a:r>
              <a:rPr lang="mr-IN" dirty="0" smtClean="0"/>
              <a:t>…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If portable, you can bring this device with you when you’re flying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Development computer (now shown on the photo):</a:t>
            </a:r>
          </a:p>
          <a:p>
            <a:pPr>
              <a:buFontTx/>
              <a:buChar char="-"/>
            </a:pPr>
            <a:r>
              <a:rPr lang="en-US" dirty="0" smtClean="0"/>
              <a:t>Soon after the initial setup, you’ll switch to your regular computer (any OS)</a:t>
            </a:r>
            <a:br>
              <a:rPr lang="en-US" dirty="0" smtClean="0"/>
            </a:br>
            <a:r>
              <a:rPr lang="en-US" dirty="0" smtClean="0"/>
              <a:t>to develop software for Intel Aero, accessing it over the </a:t>
            </a:r>
            <a:r>
              <a:rPr lang="en-US" dirty="0" err="1" smtClean="0"/>
              <a:t>wifi</a:t>
            </a:r>
            <a:r>
              <a:rPr lang="en-US" dirty="0" smtClean="0"/>
              <a:t> network with </a:t>
            </a:r>
            <a:r>
              <a:rPr lang="en-US" dirty="0" err="1" smtClean="0"/>
              <a:t>ssh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Note: The development computer can be the same machine as the calibration computer/table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408" y="175563"/>
            <a:ext cx="5310022" cy="398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Flashing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You’ll download: a large .</a:t>
            </a:r>
            <a:r>
              <a:rPr lang="en-US" dirty="0" err="1" smtClean="0"/>
              <a:t>iso</a:t>
            </a:r>
            <a:r>
              <a:rPr lang="en-US" dirty="0" smtClean="0"/>
              <a:t> file</a:t>
            </a:r>
          </a:p>
          <a:p>
            <a:pPr marL="514350" indent="-514350">
              <a:buAutoNum type="arabicPeriod"/>
            </a:pPr>
            <a:r>
              <a:rPr lang="en-US" dirty="0" smtClean="0"/>
              <a:t>You’ll create a bootable USB disk from your development station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You’ll flash: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The Operating System (Linux </a:t>
            </a:r>
            <a:r>
              <a:rPr lang="en-US" dirty="0" err="1" smtClean="0"/>
              <a:t>Yocto</a:t>
            </a:r>
            <a:r>
              <a:rPr lang="en-US" dirty="0" smtClean="0"/>
              <a:t>) running on the Intel Aero board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The BIOS of </a:t>
            </a:r>
            <a:r>
              <a:rPr lang="en-US" dirty="0"/>
              <a:t>the Intel Aero </a:t>
            </a:r>
            <a:r>
              <a:rPr lang="en-US" dirty="0" smtClean="0"/>
              <a:t>board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The firmware of the Intel Aero Flight Controller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The FPGA layout</a:t>
            </a:r>
          </a:p>
          <a:p>
            <a:pPr marL="0" indent="0">
              <a:buNone/>
            </a:pPr>
            <a:r>
              <a:rPr lang="en-US" dirty="0" smtClean="0"/>
              <a:t>Note: the first flashing procedure requires the keyboard + screen + USB key,</a:t>
            </a:r>
            <a:br>
              <a:rPr lang="en-US" dirty="0" smtClean="0"/>
            </a:br>
            <a:r>
              <a:rPr lang="en-US" dirty="0" smtClean="0"/>
              <a:t>but the following flashing procedures can be done over </a:t>
            </a:r>
            <a:r>
              <a:rPr lang="en-US" dirty="0" err="1" smtClean="0"/>
              <a:t>ssh</a:t>
            </a:r>
            <a:r>
              <a:rPr lang="en-US" dirty="0" smtClean="0"/>
              <a:t> + USB key.</a:t>
            </a:r>
          </a:p>
          <a:p>
            <a:pPr marL="0" indent="0">
              <a:buNone/>
            </a:pPr>
            <a:r>
              <a:rPr lang="en-US" dirty="0" smtClean="0"/>
              <a:t>For details, consult: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github.com/intel-aero/meta-intel-aero/wiki/02-Initial-Setup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165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Video recording of the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3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Calibration and first flight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After flashing the Flight Controller, sensors need to be </a:t>
            </a:r>
            <a:r>
              <a:rPr lang="en-US" b="1" dirty="0" smtClean="0">
                <a:solidFill>
                  <a:srgbClr val="0070C0"/>
                </a:solidFill>
              </a:rPr>
              <a:t>recalibrated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QGroundControl</a:t>
            </a:r>
            <a:r>
              <a:rPr lang="en-US" b="1" dirty="0" smtClean="0">
                <a:solidFill>
                  <a:srgbClr val="0070C0"/>
                </a:solidFill>
              </a:rPr>
              <a:t> (QGC)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running on your calibration computer will guide through the procedure.</a:t>
            </a:r>
          </a:p>
          <a:p>
            <a:pPr marL="0" indent="0">
              <a:buNone/>
            </a:pPr>
            <a:r>
              <a:rPr lang="en-US" dirty="0" smtClean="0"/>
              <a:t>At the end of the procedure, you should be able to </a:t>
            </a:r>
            <a:r>
              <a:rPr lang="en-US" b="1" dirty="0" smtClean="0">
                <a:solidFill>
                  <a:srgbClr val="0070C0"/>
                </a:solidFill>
              </a:rPr>
              <a:t>arm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the motors (without the propellers). It will </a:t>
            </a:r>
            <a:r>
              <a:rPr lang="en-US" dirty="0" err="1" smtClean="0"/>
              <a:t>proove</a:t>
            </a:r>
            <a:r>
              <a:rPr lang="en-US" dirty="0" smtClean="0"/>
              <a:t> everything is connected.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details, </a:t>
            </a:r>
            <a:r>
              <a:rPr lang="en-US" dirty="0" smtClean="0"/>
              <a:t>consult: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github.com/intel-aero/meta-intel-aero/wiki/02-Initial-Setup#calibration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If you have a battery, you can proceed to the </a:t>
            </a:r>
            <a:r>
              <a:rPr lang="en-US" b="1" dirty="0">
                <a:solidFill>
                  <a:srgbClr val="0070C0"/>
                </a:solidFill>
              </a:rPr>
              <a:t>first flight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github.com/intel-aero/meta-intel-aero/wiki/03-First-flight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615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Video recording of the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6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Conclusion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We:</a:t>
            </a:r>
          </a:p>
          <a:p>
            <a:pPr>
              <a:buFontTx/>
              <a:buChar char="-"/>
            </a:pPr>
            <a:r>
              <a:rPr lang="en-US" dirty="0" smtClean="0"/>
              <a:t>Flashed all the components</a:t>
            </a:r>
          </a:p>
          <a:p>
            <a:pPr>
              <a:buFontTx/>
              <a:buChar char="-"/>
            </a:pPr>
            <a:r>
              <a:rPr lang="en-US" dirty="0" smtClean="0"/>
              <a:t>Recalibrated the sensors</a:t>
            </a:r>
          </a:p>
          <a:p>
            <a:pPr>
              <a:buFontTx/>
              <a:buChar char="-"/>
            </a:pPr>
            <a:r>
              <a:rPr lang="en-US" dirty="0" smtClean="0"/>
              <a:t>Made our first flight, or at least armed the motors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We’re ready to open a terminal and start coding!</a:t>
            </a:r>
          </a:p>
        </p:txBody>
      </p:sp>
    </p:spTree>
    <p:extLst>
      <p:ext uri="{BB962C8B-B14F-4D97-AF65-F5344CB8AC3E}">
        <p14:creationId xmlns:p14="http://schemas.microsoft.com/office/powerpoint/2010/main" val="151308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Paul.Guermonprez@intel.com</a:t>
            </a:r>
            <a:endParaRPr lang="en-US" dirty="0"/>
          </a:p>
          <a:p>
            <a:r>
              <a:rPr lang="en-US" u="sng" dirty="0">
                <a:hlinkClick r:id="rId3"/>
              </a:rPr>
              <a:t>https://intel-aero.github.io</a:t>
            </a:r>
            <a:endParaRPr lang="en-US" dirty="0"/>
          </a:p>
          <a:p>
            <a:r>
              <a:rPr lang="en-US" dirty="0"/>
              <a:t>Released under Creative Commons-BY</a:t>
            </a:r>
            <a:br>
              <a:rPr lang="en-US" dirty="0"/>
            </a:br>
            <a:r>
              <a:rPr lang="en-US" dirty="0" err="1"/>
              <a:t>creativecommons.org</a:t>
            </a:r>
            <a:r>
              <a:rPr lang="en-US" dirty="0"/>
              <a:t>/licenses/by/2.0/</a:t>
            </a:r>
          </a:p>
        </p:txBody>
      </p:sp>
    </p:spTree>
    <p:extLst>
      <p:ext uri="{BB962C8B-B14F-4D97-AF65-F5344CB8AC3E}">
        <p14:creationId xmlns:p14="http://schemas.microsoft.com/office/powerpoint/2010/main" val="262260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2425</TotalTime>
  <Words>255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Autonomous Drone Engineer C1 – OutOfBox and Flashing</vt:lpstr>
      <vt:lpstr>Contents of the Intel Aero ReadyToFly Drone</vt:lpstr>
      <vt:lpstr>Typical lab setup</vt:lpstr>
      <vt:lpstr>Flashing</vt:lpstr>
      <vt:lpstr>Video recording of the installation</vt:lpstr>
      <vt:lpstr>Calibration and first flight</vt:lpstr>
      <vt:lpstr>Video recording of the calibration</vt:lpstr>
      <vt:lpstr>Conclusion</vt:lpstr>
      <vt:lpstr>Thanks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Guermonprez, Paul</dc:creator>
  <cp:lastModifiedBy>Paul Guermonprez</cp:lastModifiedBy>
  <cp:revision>64</cp:revision>
  <dcterms:created xsi:type="dcterms:W3CDTF">2017-05-24T00:59:07Z</dcterms:created>
  <dcterms:modified xsi:type="dcterms:W3CDTF">2017-11-02T22:36:53Z</dcterms:modified>
</cp:coreProperties>
</file>