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7" r:id="rId4"/>
    <p:sldId id="270" r:id="rId5"/>
    <p:sldId id="268" r:id="rId6"/>
    <p:sldId id="26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68"/>
    <p:restoredTop sz="94647"/>
  </p:normalViewPr>
  <p:slideViewPr>
    <p:cSldViewPr snapToGrid="0">
      <p:cViewPr varScale="1">
        <p:scale>
          <a:sx n="146" d="100"/>
          <a:sy n="146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F2EC1-C32A-2041-8897-3E311BD1915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CEFCC-B7A2-5040-9B21-1403440C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8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0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9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4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9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3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9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42A6-5C39-400B-A2CE-0082ECB96EC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A42A6-5C39-400B-A2CE-0082ECB96EC0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6728-EF18-49AC-982B-7295E265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8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ul.Guermonprez@inte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ntel-aero/meta-intel-aero/wiki/90-(References)-OS-user-Install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ntel-aero/meta-intel-aero/wiki/05-Autonomous-drone-programming-with-RO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Paul.Guermonprez@intel.com" TargetMode="External"/><Relationship Id="rId3" Type="http://schemas.openxmlformats.org/officeDocument/2006/relationships/hyperlink" Target="https://intel-aero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76026" cy="2387600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0070C0"/>
                </a:solidFill>
              </a:rPr>
              <a:t>Autonomous Drone Engineer</a:t>
            </a:r>
            <a:r>
              <a:rPr lang="en-US" sz="5000" dirty="0">
                <a:solidFill>
                  <a:srgbClr val="0070C0"/>
                </a:solidFill>
              </a:rPr>
              <a:t/>
            </a:r>
            <a:br>
              <a:rPr lang="en-US" sz="5000" dirty="0">
                <a:solidFill>
                  <a:srgbClr val="0070C0"/>
                </a:solidFill>
              </a:rPr>
            </a:br>
            <a:r>
              <a:rPr lang="en-US" dirty="0" smtClean="0"/>
              <a:t>C3 </a:t>
            </a:r>
            <a:r>
              <a:rPr lang="en-US" dirty="0"/>
              <a:t>– </a:t>
            </a:r>
            <a:r>
              <a:rPr lang="en-US" dirty="0" smtClean="0"/>
              <a:t>Ubuntu user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88904"/>
            <a:ext cx="9144000" cy="1268896"/>
          </a:xfrm>
        </p:spPr>
        <p:txBody>
          <a:bodyPr/>
          <a:lstStyle/>
          <a:p>
            <a:r>
              <a:rPr lang="en-US" dirty="0">
                <a:hlinkClick r:id="rId2"/>
              </a:rPr>
              <a:t>Paul.Guermonprez@intel.com</a:t>
            </a:r>
            <a:r>
              <a:rPr lang="en-US" dirty="0"/>
              <a:t> </a:t>
            </a:r>
            <a:br>
              <a:rPr lang="en-US" dirty="0"/>
            </a:br>
            <a:r>
              <a:rPr lang="en-US" i="1" dirty="0"/>
              <a:t>Autonomous Drone Solutions Architect</a:t>
            </a:r>
          </a:p>
        </p:txBody>
      </p:sp>
      <p:pic>
        <p:nvPicPr>
          <p:cNvPr id="1026" name="Picture 2" descr="Image result for inte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1" y="0"/>
            <a:ext cx="1366982" cy="136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5527" b="43728"/>
          <a:stretch/>
        </p:blipFill>
        <p:spPr>
          <a:xfrm>
            <a:off x="18696" y="4754880"/>
            <a:ext cx="12160052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4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Yocto</a:t>
            </a:r>
            <a:r>
              <a:rPr lang="en-US" dirty="0" smtClean="0">
                <a:solidFill>
                  <a:srgbClr val="0070C0"/>
                </a:solidFill>
              </a:rPr>
              <a:t> vs Ubuntu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Intel is shipping Intel Aero (RTF Drone and Compute Board) with </a:t>
            </a:r>
            <a:r>
              <a:rPr lang="en-US" dirty="0" err="1" smtClean="0"/>
              <a:t>Yocto</a:t>
            </a:r>
            <a:r>
              <a:rPr lang="en-US" dirty="0" smtClean="0"/>
              <a:t> preinstalled and you should download and flash the updated version of this image to update the hardware when you receive it.</a:t>
            </a:r>
            <a:br>
              <a:rPr lang="en-US" dirty="0" smtClean="0"/>
            </a:br>
            <a:r>
              <a:rPr lang="en-US" dirty="0" smtClean="0"/>
              <a:t>This </a:t>
            </a:r>
            <a:r>
              <a:rPr lang="en-US" dirty="0" err="1" smtClean="0"/>
              <a:t>Yocto</a:t>
            </a:r>
            <a:r>
              <a:rPr lang="en-US" dirty="0" smtClean="0"/>
              <a:t> build is preconfigured and highly customized for Intel Aero.</a:t>
            </a:r>
          </a:p>
          <a:p>
            <a:pPr marL="0" indent="0">
              <a:buNone/>
            </a:pPr>
            <a:r>
              <a:rPr lang="en-US" dirty="0" smtClean="0"/>
              <a:t>In parallel to this Intel supported </a:t>
            </a:r>
            <a:r>
              <a:rPr lang="en-US" dirty="0" err="1" smtClean="0"/>
              <a:t>Yocto</a:t>
            </a:r>
            <a:r>
              <a:rPr lang="en-US" dirty="0" smtClean="0"/>
              <a:t> image, Intel is providing documentation and packages to let you install Ubuntu yourself, manually.</a:t>
            </a:r>
            <a:br>
              <a:rPr lang="en-US" dirty="0" smtClean="0"/>
            </a:br>
            <a:r>
              <a:rPr lang="en-US" dirty="0" smtClean="0"/>
              <a:t>We do NOT provide a prepackaged and customized version of Ubuntu.</a:t>
            </a:r>
          </a:p>
          <a:p>
            <a:pPr marL="0" indent="0">
              <a:buNone/>
            </a:pPr>
            <a:r>
              <a:rPr lang="en-US" dirty="0" smtClean="0"/>
              <a:t>Compared to </a:t>
            </a:r>
            <a:r>
              <a:rPr lang="en-US" dirty="0" err="1" smtClean="0"/>
              <a:t>Yocto</a:t>
            </a:r>
            <a:r>
              <a:rPr lang="en-US" dirty="0" smtClean="0"/>
              <a:t>, Ubuntu can be interesting for rapid prototyping and software development.</a:t>
            </a:r>
          </a:p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b="1" dirty="0" err="1" smtClean="0">
                <a:solidFill>
                  <a:srgbClr val="0070C0"/>
                </a:solidFill>
              </a:rPr>
              <a:t>Yocto</a:t>
            </a:r>
            <a:r>
              <a:rPr lang="pl-PL" b="1" dirty="0" smtClean="0">
                <a:solidFill>
                  <a:srgbClr val="0070C0"/>
                </a:solidFill>
              </a:rPr>
              <a:t> for a </a:t>
            </a:r>
            <a:r>
              <a:rPr lang="pl-PL" b="1" dirty="0" err="1" smtClean="0">
                <a:solidFill>
                  <a:srgbClr val="0070C0"/>
                </a:solidFill>
              </a:rPr>
              <a:t>Ready</a:t>
            </a:r>
            <a:r>
              <a:rPr lang="pl-PL" b="1" dirty="0" smtClean="0">
                <a:solidFill>
                  <a:srgbClr val="0070C0"/>
                </a:solidFill>
              </a:rPr>
              <a:t>-To-</a:t>
            </a:r>
            <a:r>
              <a:rPr lang="pl-PL" b="1" dirty="0" err="1" smtClean="0">
                <a:solidFill>
                  <a:srgbClr val="0070C0"/>
                </a:solidFill>
              </a:rPr>
              <a:t>Fly</a:t>
            </a:r>
            <a:r>
              <a:rPr lang="pl-PL" b="1" dirty="0" smtClean="0">
                <a:solidFill>
                  <a:srgbClr val="0070C0"/>
                </a:solidFill>
              </a:rPr>
              <a:t> </a:t>
            </a:r>
            <a:r>
              <a:rPr lang="pl-PL" b="1" dirty="0" err="1" smtClean="0">
                <a:solidFill>
                  <a:srgbClr val="0070C0"/>
                </a:solidFill>
              </a:rPr>
              <a:t>experience</a:t>
            </a:r>
            <a:r>
              <a:rPr lang="pl-PL" b="1" dirty="0" smtClean="0">
                <a:solidFill>
                  <a:srgbClr val="0070C0"/>
                </a:solidFill>
              </a:rPr>
              <a:t/>
            </a:r>
            <a:br>
              <a:rPr lang="pl-PL" b="1" dirty="0" smtClean="0">
                <a:solidFill>
                  <a:srgbClr val="0070C0"/>
                </a:solidFill>
              </a:rPr>
            </a:br>
            <a:r>
              <a:rPr lang="pl-PL" b="1" dirty="0" err="1" smtClean="0">
                <a:solidFill>
                  <a:srgbClr val="0070C0"/>
                </a:solidFill>
              </a:rPr>
              <a:t>or</a:t>
            </a:r>
            <a:r>
              <a:rPr lang="pl-PL" b="1" dirty="0" smtClean="0">
                <a:solidFill>
                  <a:srgbClr val="0070C0"/>
                </a:solidFill>
              </a:rPr>
              <a:t> </a:t>
            </a:r>
            <a:r>
              <a:rPr lang="pl-PL" b="1" dirty="0" err="1" smtClean="0">
                <a:solidFill>
                  <a:srgbClr val="0070C0"/>
                </a:solidFill>
              </a:rPr>
              <a:t>Ubuntu</a:t>
            </a:r>
            <a:r>
              <a:rPr lang="pl-PL" b="1" dirty="0" smtClean="0">
                <a:solidFill>
                  <a:srgbClr val="0070C0"/>
                </a:solidFill>
              </a:rPr>
              <a:t> for </a:t>
            </a:r>
            <a:r>
              <a:rPr lang="pl-PL" b="1" dirty="0" err="1" smtClean="0">
                <a:solidFill>
                  <a:srgbClr val="0070C0"/>
                </a:solidFill>
              </a:rPr>
              <a:t>prototyping</a:t>
            </a:r>
            <a:r>
              <a:rPr lang="pl-PL" b="1" dirty="0" smtClean="0">
                <a:solidFill>
                  <a:srgbClr val="0070C0"/>
                </a:solidFill>
              </a:rPr>
              <a:t> and development,</a:t>
            </a:r>
            <a:br>
              <a:rPr lang="pl-PL" b="1" dirty="0" smtClean="0">
                <a:solidFill>
                  <a:srgbClr val="0070C0"/>
                </a:solidFill>
              </a:rPr>
            </a:br>
            <a:r>
              <a:rPr lang="pl-PL" b="1" dirty="0" err="1" smtClean="0">
                <a:solidFill>
                  <a:srgbClr val="0070C0"/>
                </a:solidFill>
              </a:rPr>
              <a:t>you</a:t>
            </a:r>
            <a:r>
              <a:rPr lang="pl-PL" b="1" dirty="0" smtClean="0">
                <a:solidFill>
                  <a:srgbClr val="0070C0"/>
                </a:solidFill>
              </a:rPr>
              <a:t> </a:t>
            </a:r>
            <a:r>
              <a:rPr lang="pl-PL" b="1" dirty="0" err="1" smtClean="0">
                <a:solidFill>
                  <a:srgbClr val="0070C0"/>
                </a:solidFill>
              </a:rPr>
              <a:t>have</a:t>
            </a:r>
            <a:r>
              <a:rPr lang="pl-PL" b="1" dirty="0" smtClean="0">
                <a:solidFill>
                  <a:srgbClr val="0070C0"/>
                </a:solidFill>
              </a:rPr>
              <a:t> the choice.</a:t>
            </a:r>
            <a:endParaRPr lang="en-US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9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Ubuntu: What works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 install Ubuntu 16.04.3 x64 Desktop as you would on a typical computer, you’ll see the disk, graphics, ports and </a:t>
            </a:r>
            <a:r>
              <a:rPr lang="en-US" dirty="0" err="1" smtClean="0"/>
              <a:t>WiFi</a:t>
            </a:r>
            <a:r>
              <a:rPr lang="en-US" dirty="0" smtClean="0"/>
              <a:t> already work.</a:t>
            </a:r>
          </a:p>
          <a:p>
            <a:pPr marL="0" indent="0">
              <a:buNone/>
            </a:pPr>
            <a:r>
              <a:rPr lang="en-US" dirty="0" smtClean="0"/>
              <a:t>Without additional drivers, none of the cameras included in the RTF Drone will work. You’ll need kernel drivers from Intel. They are available as a repository. Note: It will enable the RealSense R200 camera only.</a:t>
            </a:r>
          </a:p>
          <a:p>
            <a:pPr marL="0" indent="0">
              <a:buNone/>
            </a:pPr>
            <a:r>
              <a:rPr lang="en-US" dirty="0"/>
              <a:t>We also </a:t>
            </a:r>
            <a:r>
              <a:rPr lang="en-US" dirty="0" smtClean="0"/>
              <a:t>provide basic maintenance tools for flashing and the </a:t>
            </a:r>
            <a:r>
              <a:rPr lang="en-US" dirty="0" err="1" smtClean="0"/>
              <a:t>MAVLink</a:t>
            </a:r>
            <a:r>
              <a:rPr lang="en-US" dirty="0" smtClean="0"/>
              <a:t> network proxy.</a:t>
            </a:r>
          </a:p>
          <a:p>
            <a:pPr marL="0" indent="0" algn="ctr">
              <a:buNone/>
            </a:pPr>
            <a:r>
              <a:rPr lang="en-US" sz="2000" dirty="0">
                <a:hlinkClick r:id="rId2"/>
              </a:rPr>
              <a:t>https://github.com/intel-aero/meta-intel-aero/wiki/90-(References)-</a:t>
            </a:r>
            <a:r>
              <a:rPr lang="en-US" sz="2000" dirty="0" smtClean="0">
                <a:hlinkClick r:id="rId2"/>
              </a:rPr>
              <a:t>OS-user-Installation</a:t>
            </a:r>
            <a:r>
              <a:rPr lang="en-US" sz="2000" dirty="0" smtClean="0"/>
              <a:t> 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Typical installation, simple repository, basic support.</a:t>
            </a:r>
          </a:p>
        </p:txBody>
      </p:sp>
    </p:spTree>
    <p:extLst>
      <p:ext uri="{BB962C8B-B14F-4D97-AF65-F5344CB8AC3E}">
        <p14:creationId xmlns:p14="http://schemas.microsoft.com/office/powerpoint/2010/main" val="151308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Video recording of the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8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Programming with C/C++/Python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provide the basic </a:t>
            </a:r>
            <a:r>
              <a:rPr lang="en-US" dirty="0" err="1" smtClean="0"/>
              <a:t>MAVLink</a:t>
            </a:r>
            <a:r>
              <a:rPr lang="en-US" dirty="0" smtClean="0"/>
              <a:t> network proxy. This this proxy, you can send your </a:t>
            </a:r>
            <a:r>
              <a:rPr lang="en-US" dirty="0" err="1" smtClean="0"/>
              <a:t>MAVLink</a:t>
            </a:r>
            <a:r>
              <a:rPr lang="en-US" dirty="0" smtClean="0"/>
              <a:t> messages to localhost:5760 as you would on our reference build. You can use the </a:t>
            </a:r>
            <a:r>
              <a:rPr lang="en-US" dirty="0" err="1" smtClean="0"/>
              <a:t>MAVLink</a:t>
            </a:r>
            <a:r>
              <a:rPr lang="en-US" dirty="0" smtClean="0"/>
              <a:t> library from the language of your choice (typically C/C++/Python).</a:t>
            </a:r>
          </a:p>
          <a:p>
            <a:pPr marL="0" indent="0">
              <a:buNone/>
            </a:pPr>
            <a:r>
              <a:rPr lang="en-US" dirty="0" smtClean="0"/>
              <a:t>Next, you’ll probably want to install the Intel RealSense SDK.</a:t>
            </a:r>
          </a:p>
          <a:p>
            <a:pPr marL="0" indent="0">
              <a:buNone/>
            </a:pPr>
            <a:r>
              <a:rPr lang="en-US" dirty="0" smtClean="0"/>
              <a:t>See the Software Architecture B4 presentation for more details.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Simple setup!</a:t>
            </a:r>
          </a:p>
        </p:txBody>
      </p:sp>
    </p:spTree>
    <p:extLst>
      <p:ext uri="{BB962C8B-B14F-4D97-AF65-F5344CB8AC3E}">
        <p14:creationId xmlns:p14="http://schemas.microsoft.com/office/powerpoint/2010/main" val="26524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Programming with ROS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ROS is a major reason to use Ubuntu,</a:t>
            </a:r>
            <a:br>
              <a:rPr lang="en-US" dirty="0" smtClean="0"/>
            </a:br>
            <a:r>
              <a:rPr lang="en-US" dirty="0" smtClean="0"/>
              <a:t>as Ubuntu packages are well maintained by the ROS community.</a:t>
            </a:r>
          </a:p>
          <a:p>
            <a:pPr marL="514350" indent="-514350">
              <a:buAutoNum type="arabicPeriod"/>
            </a:pPr>
            <a:r>
              <a:rPr lang="en-US" dirty="0" smtClean="0"/>
              <a:t>Install ROS :</a:t>
            </a:r>
            <a:br>
              <a:rPr lang="en-US" dirty="0" smtClean="0"/>
            </a:br>
            <a:r>
              <a:rPr lang="en-US" sz="1900" dirty="0" smtClean="0">
                <a:hlinkClick r:id="rId2"/>
              </a:rPr>
              <a:t>https</a:t>
            </a:r>
            <a:r>
              <a:rPr lang="en-US" sz="1900" dirty="0">
                <a:hlinkClick r:id="rId2"/>
              </a:rPr>
              <a:t>://</a:t>
            </a:r>
            <a:r>
              <a:rPr lang="en-US" sz="1900" dirty="0" smtClean="0">
                <a:hlinkClick r:id="rId2"/>
              </a:rPr>
              <a:t>github.com/intel-aero/meta-intel-aero/wiki/05-Autonomous-drone-programming-with-ROS</a:t>
            </a:r>
            <a:r>
              <a:rPr lang="en-US" sz="1900" dirty="0" smtClean="0"/>
              <a:t> </a:t>
            </a:r>
          </a:p>
          <a:p>
            <a:pPr marL="514350" indent="-514350">
              <a:buAutoNum type="arabicPeriod"/>
            </a:pPr>
            <a:r>
              <a:rPr lang="en-US" dirty="0"/>
              <a:t>Add Intel RealSense node, to access the R200 camera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Add MAVROS, the </a:t>
            </a:r>
            <a:r>
              <a:rPr lang="en-US" dirty="0" err="1" smtClean="0"/>
              <a:t>MAVLink</a:t>
            </a:r>
            <a:r>
              <a:rPr lang="en-US" dirty="0" smtClean="0"/>
              <a:t> connection node</a:t>
            </a:r>
          </a:p>
          <a:p>
            <a:pPr marL="514350" indent="-514350">
              <a:buAutoNum type="arabicPeriod"/>
            </a:pPr>
            <a:r>
              <a:rPr lang="en-US" dirty="0" smtClean="0"/>
              <a:t>Connect your MAVLINK code to localhost:5760</a:t>
            </a:r>
            <a:br>
              <a:rPr lang="en-US" dirty="0" smtClean="0"/>
            </a:br>
            <a:r>
              <a:rPr lang="en-US" dirty="0" smtClean="0"/>
              <a:t>(see Software Architecture B4 presentation)</a:t>
            </a:r>
          </a:p>
        </p:txBody>
      </p:sp>
    </p:spTree>
    <p:extLst>
      <p:ext uri="{BB962C8B-B14F-4D97-AF65-F5344CB8AC3E}">
        <p14:creationId xmlns:p14="http://schemas.microsoft.com/office/powerpoint/2010/main" val="120219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Paul.Guermonprez@intel.com</a:t>
            </a:r>
            <a:endParaRPr lang="en-US" dirty="0"/>
          </a:p>
          <a:p>
            <a:r>
              <a:rPr lang="en-US" u="sng" dirty="0">
                <a:hlinkClick r:id="rId3"/>
              </a:rPr>
              <a:t>https://intel-aero.github.io</a:t>
            </a:r>
            <a:endParaRPr lang="en-US" dirty="0"/>
          </a:p>
          <a:p>
            <a:r>
              <a:rPr lang="en-US" dirty="0"/>
              <a:t>Released under Creative Commons-BY</a:t>
            </a:r>
            <a:br>
              <a:rPr lang="en-US" dirty="0"/>
            </a:br>
            <a:r>
              <a:rPr lang="en-US" dirty="0" err="1"/>
              <a:t>creativecommons.org</a:t>
            </a:r>
            <a:r>
              <a:rPr lang="en-US" dirty="0"/>
              <a:t>/licenses/by/2.0/</a:t>
            </a:r>
          </a:p>
        </p:txBody>
      </p:sp>
    </p:spTree>
    <p:extLst>
      <p:ext uri="{BB962C8B-B14F-4D97-AF65-F5344CB8AC3E}">
        <p14:creationId xmlns:p14="http://schemas.microsoft.com/office/powerpoint/2010/main" val="262260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2539</TotalTime>
  <Words>248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Autonomous Drone Engineer C3 – Ubuntu user installation</vt:lpstr>
      <vt:lpstr>Yocto vs Ubuntu</vt:lpstr>
      <vt:lpstr>Ubuntu: What works</vt:lpstr>
      <vt:lpstr>Video recording of the installation</vt:lpstr>
      <vt:lpstr>Programming with C/C++/Python</vt:lpstr>
      <vt:lpstr>Programming with ROS</vt:lpstr>
      <vt:lpstr>Thanks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Guermonprez, Paul</dc:creator>
  <cp:lastModifiedBy>Paul Guermonprez</cp:lastModifiedBy>
  <cp:revision>84</cp:revision>
  <cp:lastPrinted>2017-06-29T14:39:10Z</cp:lastPrinted>
  <dcterms:created xsi:type="dcterms:W3CDTF">2017-05-24T00:59:07Z</dcterms:created>
  <dcterms:modified xsi:type="dcterms:W3CDTF">2017-11-09T00:49:19Z</dcterms:modified>
</cp:coreProperties>
</file>