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>
        <p:scale>
          <a:sx n="200" d="100"/>
          <a:sy n="200" d="100"/>
        </p:scale>
        <p:origin x="-4026" y="-17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F8113-768A-4853-919A-1D8F47800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6787D7-9B7E-44EB-A4FA-07DBB530C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733EE0-5C00-4EE8-8481-72BDCCAA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9BE-3E0B-4C57-965B-418B72A7B2FD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1D18C5-56BD-4D97-BF2B-71288D3A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FDE4CE-D107-4D21-AF2A-3552F222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F4FF-477F-4E45-BC02-B40A616926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08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62C16-D8DC-4CC5-AB45-47B39BDE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B30E5E-4747-4D4E-A3AD-4508C279A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F3EDF-B04A-4E10-B069-01AFA702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9BE-3E0B-4C57-965B-418B72A7B2FD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CB4310-94F1-4550-8322-3A330F4B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902A26-2D6E-46F9-A87F-5A8D85AE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F4FF-477F-4E45-BC02-B40A616926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57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E986BB-8D21-4E29-8EBB-69E90F70A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93CAAF-B279-499B-ACD9-351151B3B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32C718-CE72-4BB3-86C9-7C4CEE4E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9BE-3E0B-4C57-965B-418B72A7B2FD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DA3237-BE28-4501-B9B5-AE1419D2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B70457-81B4-4F77-980F-CF369B46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F4FF-477F-4E45-BC02-B40A616926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27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B1AEF-7BDB-4A58-8D1E-C878C1A6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27725-E882-42EF-B07B-532B9219A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0C457-034F-41C8-92DA-820728BE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9BE-3E0B-4C57-965B-418B72A7B2FD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BEDF9-39C7-43BD-9270-85C66E1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1E7B71-CD10-407B-9792-061CB0DE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F4FF-477F-4E45-BC02-B40A616926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4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45C40-2079-4D8C-9AC8-3BDC6B70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2909E9-3059-47CF-AD1F-5F4A22A1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4C6D77-DED8-4957-842C-C79B868F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9BE-3E0B-4C57-965B-418B72A7B2FD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DF2B80-0CEC-44FE-A6E0-8DD11010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40B666-BDF1-423E-9B88-1BBBD985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F4FF-477F-4E45-BC02-B40A616926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69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9D3C8-0471-4F06-BD34-0C18D650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5BFD9-99A8-4A40-99BE-3134F080A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F3AE5A-334F-4F28-A8DF-787FD224F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D6F21B-9F00-431A-90D0-0DF19594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9BE-3E0B-4C57-965B-418B72A7B2FD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62FA3-985E-4539-BD5D-0A0607EB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9AB342-5668-40F2-80B6-4F3327FE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F4FF-477F-4E45-BC02-B40A616926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81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A1CEE-7268-4881-9FC3-71AF911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3A95AB-2EFD-4BFF-B165-141914647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BE225A-A71F-4FA3-B03A-03812EE34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2C5BB4-2DF8-4723-A116-D0110F7AF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BD3BEB-D5D0-433F-8731-567B846DA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6CAEC7-C6DD-4658-AE69-7E6B44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9BE-3E0B-4C57-965B-418B72A7B2FD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8511F9-2B8F-4310-8EB4-FF347FC6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148C76-B593-4E90-853C-61C93053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F4FF-477F-4E45-BC02-B40A616926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7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D38AE-7F05-4496-86E5-5048F02A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A9D75B-E29E-41C0-AF99-8FACDDA7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9BE-3E0B-4C57-965B-418B72A7B2FD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BB509D-CAEC-4A4C-9992-B49421A7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DB1D88-2DA1-4ED4-BAB6-5A8E9E57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F4FF-477F-4E45-BC02-B40A616926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53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1938C5-5205-4698-B7AC-E8C1099A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9BE-3E0B-4C57-965B-418B72A7B2FD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F5D39-C1A0-4468-879F-BC9B22A3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5476CE-2E77-41E3-B4C0-14C08F73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F4FF-477F-4E45-BC02-B40A616926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03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B22B0-4FD8-4230-AA64-55461259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48FDD-E043-4415-98EC-9E3CC30CB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C75B87-6063-4EDE-ADB1-4398A7625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F8C617-24ED-4761-B0E0-0FACF727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9BE-3E0B-4C57-965B-418B72A7B2FD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85B27C-FB77-443B-8042-85E7F469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AB2D28-3153-40C4-BD26-874B9A4F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F4FF-477F-4E45-BC02-B40A616926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78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1FC4F-D8A6-41E1-BA67-B74648C2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683942-1CF2-4F80-BEEB-C9C38A33B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F95761-9738-4AB1-9DA2-02529C54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C43783-7097-468A-9430-0263D44A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9BE-3E0B-4C57-965B-418B72A7B2FD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8A0900-1C50-49F9-AD3A-1D8E68C2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D8C556-C4BC-4476-97F3-7DA5A907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F4FF-477F-4E45-BC02-B40A616926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78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5F7239-9F74-4F0A-BDDF-AD2A3D4C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154F4D-FBFF-4F6B-8E5B-0FCFCF275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6CFC3D-A4E7-49B3-9016-D7282156C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689BE-3E0B-4C57-965B-418B72A7B2FD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43DF2C-01F9-4CD8-8632-F59ACA330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C01073-4684-48E8-AE1E-32619C33C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EF4FF-477F-4E45-BC02-B40A616926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4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B6463351-AFFA-484D-8A00-361FED320A08}"/>
              </a:ext>
            </a:extLst>
          </p:cNvPr>
          <p:cNvSpPr/>
          <p:nvPr/>
        </p:nvSpPr>
        <p:spPr>
          <a:xfrm>
            <a:off x="5016000" y="2349000"/>
            <a:ext cx="2160000" cy="2160000"/>
          </a:xfrm>
          <a:prstGeom prst="ellipse">
            <a:avLst/>
          </a:prstGeom>
          <a:pattFill prst="lt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D95B772-D618-4589-9562-6420EEF8F7E8}"/>
              </a:ext>
            </a:extLst>
          </p:cNvPr>
          <p:cNvSpPr/>
          <p:nvPr/>
        </p:nvSpPr>
        <p:spPr>
          <a:xfrm>
            <a:off x="5232000" y="2565000"/>
            <a:ext cx="1728000" cy="17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09EEFBB-499D-422A-9E47-E7BEED9572C1}"/>
              </a:ext>
            </a:extLst>
          </p:cNvPr>
          <p:cNvSpPr/>
          <p:nvPr/>
        </p:nvSpPr>
        <p:spPr>
          <a:xfrm>
            <a:off x="5736000" y="3069000"/>
            <a:ext cx="720000" cy="720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A6ABBC9-5A3A-437D-9D47-CFA23E4E0D7C}"/>
              </a:ext>
            </a:extLst>
          </p:cNvPr>
          <p:cNvGrpSpPr/>
          <p:nvPr/>
        </p:nvGrpSpPr>
        <p:grpSpPr>
          <a:xfrm>
            <a:off x="6006000" y="3806710"/>
            <a:ext cx="180000" cy="180020"/>
            <a:chOff x="4745832" y="3698990"/>
            <a:chExt cx="180000" cy="180020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2B08A479-789E-464A-A071-77F98020F03D}"/>
                </a:ext>
              </a:extLst>
            </p:cNvPr>
            <p:cNvCxnSpPr/>
            <p:nvPr/>
          </p:nvCxnSpPr>
          <p:spPr>
            <a:xfrm>
              <a:off x="4835832" y="3698990"/>
              <a:ext cx="152" cy="18002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E0CB326-95A9-4AF8-AD38-E2DC4BA16609}"/>
                </a:ext>
              </a:extLst>
            </p:cNvPr>
            <p:cNvCxnSpPr>
              <a:cxnSpLocks/>
            </p:cNvCxnSpPr>
            <p:nvPr/>
          </p:nvCxnSpPr>
          <p:spPr>
            <a:xfrm>
              <a:off x="4745832" y="3789000"/>
              <a:ext cx="1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5106B1E-08B1-4692-A69B-148DEDF67313}"/>
              </a:ext>
            </a:extLst>
          </p:cNvPr>
          <p:cNvGrpSpPr/>
          <p:nvPr/>
        </p:nvGrpSpPr>
        <p:grpSpPr>
          <a:xfrm>
            <a:off x="6473916" y="3338990"/>
            <a:ext cx="180000" cy="180020"/>
            <a:chOff x="4745832" y="3698990"/>
            <a:chExt cx="180000" cy="180020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80CD373B-934A-4E09-BEE9-BCAACCB5BD06}"/>
                </a:ext>
              </a:extLst>
            </p:cNvPr>
            <p:cNvCxnSpPr/>
            <p:nvPr/>
          </p:nvCxnSpPr>
          <p:spPr>
            <a:xfrm>
              <a:off x="4835832" y="3698990"/>
              <a:ext cx="152" cy="18002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F77A37E5-8624-4E3A-9EA0-E23A47BF7331}"/>
                </a:ext>
              </a:extLst>
            </p:cNvPr>
            <p:cNvCxnSpPr>
              <a:cxnSpLocks/>
            </p:cNvCxnSpPr>
            <p:nvPr/>
          </p:nvCxnSpPr>
          <p:spPr>
            <a:xfrm>
              <a:off x="4745832" y="3789000"/>
              <a:ext cx="1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8FB4699F-1E4E-461F-92F3-C14840572381}"/>
              </a:ext>
            </a:extLst>
          </p:cNvPr>
          <p:cNvSpPr/>
          <p:nvPr/>
        </p:nvSpPr>
        <p:spPr>
          <a:xfrm>
            <a:off x="5985694" y="3789000"/>
            <a:ext cx="216000" cy="216000"/>
          </a:xfrm>
          <a:prstGeom prst="ellipse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691F5EF-B135-4CF4-BE19-ABF6873762B6}"/>
              </a:ext>
            </a:extLst>
          </p:cNvPr>
          <p:cNvSpPr/>
          <p:nvPr/>
        </p:nvSpPr>
        <p:spPr>
          <a:xfrm>
            <a:off x="6456000" y="3321000"/>
            <a:ext cx="216000" cy="216000"/>
          </a:xfrm>
          <a:prstGeom prst="ellipse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39D01E1-8B01-466B-B8B7-E269C0D1096D}"/>
              </a:ext>
            </a:extLst>
          </p:cNvPr>
          <p:cNvSpPr/>
          <p:nvPr/>
        </p:nvSpPr>
        <p:spPr>
          <a:xfrm>
            <a:off x="5769694" y="4011105"/>
            <a:ext cx="216000" cy="216000"/>
          </a:xfrm>
          <a:prstGeom prst="ellipse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E52EB27-3941-4081-A42F-F8B89B7557C5}"/>
              </a:ext>
            </a:extLst>
          </p:cNvPr>
          <p:cNvSpPr/>
          <p:nvPr/>
        </p:nvSpPr>
        <p:spPr>
          <a:xfrm>
            <a:off x="6201862" y="4010992"/>
            <a:ext cx="216000" cy="216000"/>
          </a:xfrm>
          <a:prstGeom prst="ellipse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0CDAA5D-B7F7-4716-BF2E-C6CE567419EC}"/>
              </a:ext>
            </a:extLst>
          </p:cNvPr>
          <p:cNvSpPr/>
          <p:nvPr/>
        </p:nvSpPr>
        <p:spPr>
          <a:xfrm>
            <a:off x="6672000" y="3537000"/>
            <a:ext cx="216000" cy="216000"/>
          </a:xfrm>
          <a:prstGeom prst="ellipse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5E343B7-AAFE-4495-8DD2-1FAA995F5356}"/>
              </a:ext>
            </a:extLst>
          </p:cNvPr>
          <p:cNvSpPr/>
          <p:nvPr/>
        </p:nvSpPr>
        <p:spPr>
          <a:xfrm>
            <a:off x="6672000" y="3105010"/>
            <a:ext cx="216000" cy="216000"/>
          </a:xfrm>
          <a:prstGeom prst="ellipse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D757593-1BFF-4130-9351-FC0ACC3785A9}"/>
              </a:ext>
            </a:extLst>
          </p:cNvPr>
          <p:cNvSpPr/>
          <p:nvPr/>
        </p:nvSpPr>
        <p:spPr>
          <a:xfrm>
            <a:off x="5736040" y="3537012"/>
            <a:ext cx="720000" cy="720000"/>
          </a:xfrm>
          <a:prstGeom prst="ellipse">
            <a:avLst/>
          </a:prstGeom>
          <a:noFill/>
          <a:ln w="63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0C87657-6CEC-46BD-996F-2D382E8D65CE}"/>
              </a:ext>
            </a:extLst>
          </p:cNvPr>
          <p:cNvGrpSpPr/>
          <p:nvPr/>
        </p:nvGrpSpPr>
        <p:grpSpPr>
          <a:xfrm>
            <a:off x="5572972" y="2824069"/>
            <a:ext cx="324000" cy="1097976"/>
            <a:chOff x="4511608" y="2637024"/>
            <a:chExt cx="324000" cy="1097976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E6D8F9B4-9FCF-4A92-970A-281B09EC39ED}"/>
                </a:ext>
              </a:extLst>
            </p:cNvPr>
            <p:cNvGrpSpPr/>
            <p:nvPr/>
          </p:nvGrpSpPr>
          <p:grpSpPr>
            <a:xfrm>
              <a:off x="4511608" y="2637024"/>
              <a:ext cx="324000" cy="1008000"/>
              <a:chOff x="4583832" y="2421000"/>
              <a:chExt cx="324000" cy="1008000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CB84688-57FC-426A-99EF-12FA9E882AC7}"/>
                  </a:ext>
                </a:extLst>
              </p:cNvPr>
              <p:cNvSpPr/>
              <p:nvPr/>
            </p:nvSpPr>
            <p:spPr>
              <a:xfrm>
                <a:off x="4583832" y="2421000"/>
                <a:ext cx="324000" cy="1008000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F3C3DB3C-3A77-4AAF-A17F-2B4F3DB40107}"/>
                  </a:ext>
                </a:extLst>
              </p:cNvPr>
              <p:cNvGrpSpPr/>
              <p:nvPr/>
            </p:nvGrpSpPr>
            <p:grpSpPr>
              <a:xfrm>
                <a:off x="4655832" y="3032990"/>
                <a:ext cx="180000" cy="180020"/>
                <a:chOff x="4655832" y="2672916"/>
                <a:chExt cx="180000" cy="180020"/>
              </a:xfrm>
            </p:grpSpPr>
            <p:cxnSp>
              <p:nvCxnSpPr>
                <p:cNvPr id="9" name="Gerader Verbinder 8">
                  <a:extLst>
                    <a:ext uri="{FF2B5EF4-FFF2-40B4-BE49-F238E27FC236}">
                      <a16:creationId xmlns:a16="http://schemas.microsoft.com/office/drawing/2014/main" id="{4E5595E5-36CA-4451-819C-0CF839126563}"/>
                    </a:ext>
                  </a:extLst>
                </p:cNvPr>
                <p:cNvCxnSpPr/>
                <p:nvPr/>
              </p:nvCxnSpPr>
              <p:spPr>
                <a:xfrm>
                  <a:off x="4745832" y="2672916"/>
                  <a:ext cx="152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Gerader Verbinder 9">
                  <a:extLst>
                    <a:ext uri="{FF2B5EF4-FFF2-40B4-BE49-F238E27FC236}">
                      <a16:creationId xmlns:a16="http://schemas.microsoft.com/office/drawing/2014/main" id="{AF138ADE-3A11-48F1-9055-0D5F576921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5832" y="2762926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913FD524-E1A7-493E-B0E2-EFD9AC38EA05}"/>
                </a:ext>
              </a:extLst>
            </p:cNvPr>
            <p:cNvSpPr/>
            <p:nvPr/>
          </p:nvSpPr>
          <p:spPr>
            <a:xfrm rot="5400000">
              <a:off x="4457608" y="3482996"/>
              <a:ext cx="432000" cy="7200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E8280F2-DD46-4E69-A0B8-B610E435A8A9}"/>
              </a:ext>
            </a:extLst>
          </p:cNvPr>
          <p:cNvGrpSpPr/>
          <p:nvPr/>
        </p:nvGrpSpPr>
        <p:grpSpPr>
          <a:xfrm rot="10800000">
            <a:off x="6042348" y="2762722"/>
            <a:ext cx="555341" cy="1008000"/>
            <a:chOff x="4643832" y="2631588"/>
            <a:chExt cx="555341" cy="1008000"/>
          </a:xfrm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8C82B66F-738E-42D8-9AB6-2FEA587277C4}"/>
                </a:ext>
              </a:extLst>
            </p:cNvPr>
            <p:cNvGrpSpPr/>
            <p:nvPr/>
          </p:nvGrpSpPr>
          <p:grpSpPr>
            <a:xfrm>
              <a:off x="4875173" y="2631588"/>
              <a:ext cx="324000" cy="1008000"/>
              <a:chOff x="4583832" y="2421000"/>
              <a:chExt cx="324000" cy="1008000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4808E11-BA4B-4E0F-AD44-00D9FF7FEF42}"/>
                  </a:ext>
                </a:extLst>
              </p:cNvPr>
              <p:cNvSpPr/>
              <p:nvPr/>
            </p:nvSpPr>
            <p:spPr>
              <a:xfrm>
                <a:off x="4583832" y="2421000"/>
                <a:ext cx="324000" cy="1008000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68B023F5-3C44-409D-8048-31D39D9D445C}"/>
                  </a:ext>
                </a:extLst>
              </p:cNvPr>
              <p:cNvGrpSpPr/>
              <p:nvPr/>
            </p:nvGrpSpPr>
            <p:grpSpPr>
              <a:xfrm>
                <a:off x="4655832" y="3032990"/>
                <a:ext cx="180000" cy="180020"/>
                <a:chOff x="4655832" y="2672916"/>
                <a:chExt cx="180000" cy="180020"/>
              </a:xfrm>
            </p:grpSpPr>
            <p:cxnSp>
              <p:nvCxnSpPr>
                <p:cNvPr id="38" name="Gerader Verbinder 37">
                  <a:extLst>
                    <a:ext uri="{FF2B5EF4-FFF2-40B4-BE49-F238E27FC236}">
                      <a16:creationId xmlns:a16="http://schemas.microsoft.com/office/drawing/2014/main" id="{B03A0AE8-78CC-466C-8A3C-26ACD096BA3C}"/>
                    </a:ext>
                  </a:extLst>
                </p:cNvPr>
                <p:cNvCxnSpPr/>
                <p:nvPr/>
              </p:nvCxnSpPr>
              <p:spPr>
                <a:xfrm>
                  <a:off x="4745832" y="2672916"/>
                  <a:ext cx="152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>
                  <a:extLst>
                    <a:ext uri="{FF2B5EF4-FFF2-40B4-BE49-F238E27FC236}">
                      <a16:creationId xmlns:a16="http://schemas.microsoft.com/office/drawing/2014/main" id="{286F16FF-53D3-43DA-9DE5-DD3C4CFBAD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5832" y="2762926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FB6DA5A2-0645-4B66-BC40-1B923194733E}"/>
                </a:ext>
              </a:extLst>
            </p:cNvPr>
            <p:cNvSpPr/>
            <p:nvPr/>
          </p:nvSpPr>
          <p:spPr>
            <a:xfrm>
              <a:off x="4643832" y="3297584"/>
              <a:ext cx="432000" cy="7200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F0BE6856-0A43-441A-ACBB-B3C69FCAE95D}"/>
              </a:ext>
            </a:extLst>
          </p:cNvPr>
          <p:cNvSpPr/>
          <p:nvPr/>
        </p:nvSpPr>
        <p:spPr>
          <a:xfrm>
            <a:off x="6204092" y="3074992"/>
            <a:ext cx="720000" cy="720000"/>
          </a:xfrm>
          <a:prstGeom prst="ellipse">
            <a:avLst/>
          </a:prstGeom>
          <a:noFill/>
          <a:ln w="63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B89A667-EE26-4616-89AA-FE8BAA2F3E0A}"/>
              </a:ext>
            </a:extLst>
          </p:cNvPr>
          <p:cNvSpPr txBox="1"/>
          <p:nvPr/>
        </p:nvSpPr>
        <p:spPr>
          <a:xfrm>
            <a:off x="4579402" y="2639403"/>
            <a:ext cx="4171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err="1">
                <a:solidFill>
                  <a:schemeClr val="accent1"/>
                </a:solidFill>
              </a:rPr>
              <a:t>Servo</a:t>
            </a:r>
            <a:r>
              <a:rPr lang="de-DE" sz="600" dirty="0">
                <a:solidFill>
                  <a:schemeClr val="accent1"/>
                </a:solidFill>
              </a:rPr>
              <a:t> 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381F053-2A6A-41AF-8F60-36E13927E74C}"/>
              </a:ext>
            </a:extLst>
          </p:cNvPr>
          <p:cNvSpPr txBox="1"/>
          <p:nvPr/>
        </p:nvSpPr>
        <p:spPr>
          <a:xfrm>
            <a:off x="7248128" y="2472667"/>
            <a:ext cx="4171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err="1">
                <a:solidFill>
                  <a:schemeClr val="accent1"/>
                </a:solidFill>
              </a:rPr>
              <a:t>Servo</a:t>
            </a:r>
            <a:r>
              <a:rPr lang="de-DE" sz="600" dirty="0">
                <a:solidFill>
                  <a:schemeClr val="accent1"/>
                </a:solidFill>
              </a:rPr>
              <a:t> 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6E6DA1A-3C64-48AE-A752-633B720D8DD9}"/>
              </a:ext>
            </a:extLst>
          </p:cNvPr>
          <p:cNvSpPr txBox="1"/>
          <p:nvPr/>
        </p:nvSpPr>
        <p:spPr>
          <a:xfrm>
            <a:off x="4425774" y="3093513"/>
            <a:ext cx="5902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solidFill>
                  <a:schemeClr val="bg1">
                    <a:lumMod val="50000"/>
                  </a:schemeClr>
                </a:solidFill>
              </a:rPr>
              <a:t>Motormount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2B178034-1DFC-4E00-8526-39E6C304ECED}"/>
              </a:ext>
            </a:extLst>
          </p:cNvPr>
          <p:cNvSpPr txBox="1"/>
          <p:nvPr/>
        </p:nvSpPr>
        <p:spPr>
          <a:xfrm>
            <a:off x="5629277" y="1894890"/>
            <a:ext cx="10246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solidFill>
                  <a:srgbClr val="C00000"/>
                </a:solidFill>
              </a:rPr>
              <a:t>außerhalb des Körperrohrs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4A7F2AB-6A87-4312-A148-8DD1A2E96898}"/>
              </a:ext>
            </a:extLst>
          </p:cNvPr>
          <p:cNvSpPr txBox="1"/>
          <p:nvPr/>
        </p:nvSpPr>
        <p:spPr>
          <a:xfrm>
            <a:off x="7248128" y="2627810"/>
            <a:ext cx="7681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err="1">
                <a:solidFill>
                  <a:schemeClr val="accent2"/>
                </a:solidFill>
              </a:rPr>
              <a:t>Servoarm</a:t>
            </a:r>
            <a:r>
              <a:rPr lang="de-DE" sz="600" dirty="0">
                <a:solidFill>
                  <a:schemeClr val="accent2"/>
                </a:solidFill>
              </a:rPr>
              <a:t> (10 mm)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DD93F4A-3903-48A1-9517-40707E395D03}"/>
              </a:ext>
            </a:extLst>
          </p:cNvPr>
          <p:cNvSpPr txBox="1"/>
          <p:nvPr/>
        </p:nvSpPr>
        <p:spPr>
          <a:xfrm>
            <a:off x="7243668" y="3185846"/>
            <a:ext cx="8691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solidFill>
                  <a:schemeClr val="accent2"/>
                </a:solidFill>
              </a:rPr>
              <a:t>Radius Draht (10 mm)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F57E8CD-8E92-46CE-B0F7-4CCDD83876DD}"/>
              </a:ext>
            </a:extLst>
          </p:cNvPr>
          <p:cNvSpPr txBox="1"/>
          <p:nvPr/>
        </p:nvSpPr>
        <p:spPr>
          <a:xfrm>
            <a:off x="7253084" y="3374803"/>
            <a:ext cx="9925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solidFill>
                  <a:schemeClr val="accent2"/>
                </a:solidFill>
              </a:rPr>
              <a:t>Anbindung MMT (+3 mm)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CE2FDCA-1FFF-4E2B-A8A0-AFE4485F90BA}"/>
              </a:ext>
            </a:extLst>
          </p:cNvPr>
          <p:cNvCxnSpPr>
            <a:stCxn id="42" idx="3"/>
          </p:cNvCxnSpPr>
          <p:nvPr/>
        </p:nvCxnSpPr>
        <p:spPr>
          <a:xfrm>
            <a:off x="4996504" y="2731736"/>
            <a:ext cx="738468" cy="246976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99AA132-9666-4D7E-BCBF-CDBD760D23D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016000" y="3185846"/>
            <a:ext cx="968620" cy="1421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5633122-FABD-4823-962E-3F50102C5913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6075689" y="2079556"/>
            <a:ext cx="65908" cy="391372"/>
          </a:xfrm>
          <a:prstGeom prst="straightConnector1">
            <a:avLst/>
          </a:prstGeom>
          <a:ln>
            <a:solidFill>
              <a:srgbClr val="C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735663A4-6376-4A8F-AAF2-68DFCA524A0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237944" y="2565000"/>
            <a:ext cx="1010184" cy="319531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B38827E3-7D6D-4314-B76C-EC23350AEBA9}"/>
              </a:ext>
            </a:extLst>
          </p:cNvPr>
          <p:cNvCxnSpPr>
            <a:cxnSpLocks/>
            <a:stCxn id="46" idx="1"/>
            <a:endCxn id="35" idx="1"/>
          </p:cNvCxnSpPr>
          <p:nvPr/>
        </p:nvCxnSpPr>
        <p:spPr>
          <a:xfrm flipH="1">
            <a:off x="6597689" y="2720143"/>
            <a:ext cx="650439" cy="348579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374DC99-56D3-49EF-956C-A7E42727A619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6900864" y="3278179"/>
            <a:ext cx="342804" cy="41284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31467F7A-EFCC-443B-B989-6447A98E2045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6574846" y="3436060"/>
            <a:ext cx="678238" cy="31076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B84117C2-DE7F-4508-BCFE-BF5F6181E16F}"/>
              </a:ext>
            </a:extLst>
          </p:cNvPr>
          <p:cNvSpPr txBox="1"/>
          <p:nvPr/>
        </p:nvSpPr>
        <p:spPr>
          <a:xfrm>
            <a:off x="4151784" y="4778444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Mögliche Veränderungen:</a:t>
            </a:r>
          </a:p>
          <a:p>
            <a:r>
              <a:rPr lang="de-DE" sz="600" dirty="0"/>
              <a:t>- Verkürzung Anbindung auf 2 mm</a:t>
            </a:r>
          </a:p>
          <a:p>
            <a:r>
              <a:rPr lang="de-DE" sz="600" dirty="0"/>
              <a:t>- Verlängerung Draht und </a:t>
            </a:r>
            <a:r>
              <a:rPr lang="de-DE" sz="600" dirty="0" err="1"/>
              <a:t>Servoarm</a:t>
            </a:r>
            <a:r>
              <a:rPr lang="de-DE" sz="600" dirty="0"/>
              <a:t> auf jeweils 12 mm</a:t>
            </a:r>
          </a:p>
        </p:txBody>
      </p:sp>
    </p:spTree>
    <p:extLst>
      <p:ext uri="{BB962C8B-B14F-4D97-AF65-F5344CB8AC3E}">
        <p14:creationId xmlns:p14="http://schemas.microsoft.com/office/powerpoint/2010/main" val="64919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Arend</dc:creator>
  <cp:lastModifiedBy>Oliver Arend</cp:lastModifiedBy>
  <cp:revision>6</cp:revision>
  <dcterms:created xsi:type="dcterms:W3CDTF">2019-03-11T14:09:14Z</dcterms:created>
  <dcterms:modified xsi:type="dcterms:W3CDTF">2019-03-11T15:30:23Z</dcterms:modified>
</cp:coreProperties>
</file>