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3E96-D615-48CF-85D0-1FF2E4BDB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05608-DF96-4E0D-AD4E-08FFF5EEF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0C97-4577-4B5A-9D57-E5708B46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C92A-13A5-4865-A77F-8AE41C78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A9FC-25BF-48E8-9088-7FDD7F6A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51E1-552B-49A2-94CB-491B3D0F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7F3C6-1025-4557-B402-58340794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FBE7-7638-4F8B-A2EC-4FE7D409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1488-38BD-4BB7-B374-D90DAFDA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8631-8BAF-492C-BF75-20604DC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79475-FED2-499B-BAF3-62740CB59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C6C67-227C-49E8-BFD0-D16800A71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996D-E06E-4820-9C4D-02B6FCDD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5757-49AB-471A-B334-7B3CA18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672E-25F0-4AE6-8F2A-B2F48F2B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EC60-6869-4BB5-AD0D-0B811332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BE96-0CD5-41C3-9997-7E69B72E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4049-5AE9-4D0C-B014-64290B63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DC66-7D34-4C1F-BDFE-E08C1746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069D-9C99-4422-AC20-0A99048A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9FBC-8C4A-4ABE-A4E3-C4838182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EC49F-1BF0-4C88-9CA8-1E69BAFF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6773-CE07-419D-A5B4-B0770865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415F-5ACE-4BD9-AE7C-5CAA5BFD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B593-3352-4E38-84FA-2CD3651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95B-FD58-444B-9155-465EC920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B1FC-95A7-4686-9DC2-FB149FBB2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9A0BD-5E71-47C2-A9B1-402D987E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8F15-4853-4F93-BA68-DCCA5034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8667A-9B02-4450-9AF7-FDD29C3C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FE24B-0A55-420A-BE9D-AD2EA513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E667-1976-4246-8FB2-7283853A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CFCB6-5060-4805-A06F-7BEC76B6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58074-2331-4B44-8A77-BBFA0073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6AC3B-8A30-445A-AF0F-58C168637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88688-7595-48F5-9468-5246DE38F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F086C-01A3-453D-9FEA-A70B5547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E4F5F-8F5C-4942-8DC7-75A8D65A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EFDA0-3A84-44F7-9811-BF87BD31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6EC9-0C6F-4990-A184-2BC4824B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69EFB-886F-4E9C-AB2B-5F6A0566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83D4D-E730-4CB9-8F90-122EC40D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CB05B-1AEA-46C1-B549-0D0FADDB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B5637-67BB-4AD2-A57A-8E5E704C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8016A-5E7E-4D9A-BC28-2A60E712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8440-393D-4B87-86E9-25DC342F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F912-6373-4057-9EFC-83C24F27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103B-1BDB-4F30-B92A-903370D8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EF3D4-ED99-4BA0-A680-C6C1FF0C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D1FB-CC21-4417-9E36-CC0B6934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EFDFF-DA11-4F4A-8A8D-48EC0D94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08E3B-869F-4AB5-BF6E-F41AAD0B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E12F-4EC0-479A-ACA8-3768D4E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C009E-8D19-4507-ACBE-FCAB2A870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2555-3EEF-421E-8822-D8EB144A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CF30-8016-402B-9693-336BC09A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962FA-CF27-4B25-8693-F9D0B02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2B52C-6769-4C0E-899B-6740E0FD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7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4669F-EF14-4262-A49F-20918BFD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205C-6DFD-45E4-80F2-CF809224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C5FD-1AD8-407F-ACF6-48CB4DD43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72DEC-FEEE-4CBD-815B-0160BEAF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A4D8-F7F4-41BF-9D28-20F4DF6BB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202655219ac74df5b3452924c9c73f71.us-east-1.aws.found.io:924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B3BC-BE02-4F43-9268-91544E31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It’s easy to get stated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CAF8-7C43-4BDC-AC92-3964F5B0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“download” elastic</a:t>
            </a:r>
          </a:p>
          <a:p>
            <a:r>
              <a:rPr lang="en-US" dirty="0"/>
              <a:t>Open folder in vs code</a:t>
            </a:r>
          </a:p>
          <a:p>
            <a:r>
              <a:rPr lang="en-US" dirty="0"/>
              <a:t>Update </a:t>
            </a:r>
            <a:r>
              <a:rPr lang="en-US" dirty="0" err="1"/>
              <a:t>yml</a:t>
            </a:r>
            <a:r>
              <a:rPr lang="en-US" dirty="0"/>
              <a:t> – node name, enable </a:t>
            </a:r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Start elastic</a:t>
            </a:r>
          </a:p>
          <a:p>
            <a:r>
              <a:rPr lang="en-US" dirty="0"/>
              <a:t>Ingest some data</a:t>
            </a:r>
          </a:p>
          <a:p>
            <a:r>
              <a:rPr lang="en-US" dirty="0"/>
              <a:t>Static html with </a:t>
            </a:r>
            <a:r>
              <a:rPr lang="en-US" dirty="0" err="1"/>
              <a:t>jquery</a:t>
            </a:r>
            <a:r>
              <a:rPr lang="en-US" dirty="0"/>
              <a:t>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4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690B-E308-4695-9221-5C97669C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Git clone and run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3957-6364-49C3-B74A-48BF8692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git clone https://github.com/rclaice/herocore.git</a:t>
            </a:r>
          </a:p>
          <a:p>
            <a:r>
              <a:rPr lang="en-US" dirty="0"/>
              <a:t>cd </a:t>
            </a:r>
            <a:r>
              <a:rPr lang="en-US" dirty="0" err="1"/>
              <a:t>herocore</a:t>
            </a:r>
            <a:endParaRPr lang="en-US" dirty="0"/>
          </a:p>
          <a:p>
            <a:r>
              <a:rPr lang="en-US" dirty="0"/>
              <a:t>git checkout working</a:t>
            </a:r>
          </a:p>
          <a:p>
            <a:r>
              <a:rPr lang="en-US" dirty="0"/>
              <a:t>Open folder </a:t>
            </a:r>
            <a:r>
              <a:rPr lang="en-US" dirty="0" err="1"/>
              <a:t>herocore</a:t>
            </a:r>
            <a:r>
              <a:rPr lang="en-US" dirty="0"/>
              <a:t>/</a:t>
            </a:r>
            <a:r>
              <a:rPr lang="en-US" dirty="0" err="1"/>
              <a:t>coreheroes</a:t>
            </a:r>
            <a:endParaRPr lang="en-US" dirty="0"/>
          </a:p>
          <a:p>
            <a:r>
              <a:rPr lang="en-US" dirty="0"/>
              <a:t>From terminal change directory to </a:t>
            </a:r>
            <a:r>
              <a:rPr lang="en-US" dirty="0" err="1"/>
              <a:t>ClientApp</a:t>
            </a:r>
            <a:endParaRPr lang="en-US" dirty="0"/>
          </a:p>
          <a:p>
            <a:pPr lvl="1"/>
            <a:r>
              <a:rPr lang="en-US" dirty="0"/>
              <a:t>ng update @angular/cli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</a:p>
          <a:p>
            <a:r>
              <a:rPr lang="en-US" dirty="0"/>
              <a:t>F5 .. After </a:t>
            </a:r>
            <a:r>
              <a:rPr lang="en-US" dirty="0" err="1"/>
              <a:t>transpile</a:t>
            </a:r>
            <a:r>
              <a:rPr lang="en-US" dirty="0"/>
              <a:t> etc.. You should see the tour of heroes demo application</a:t>
            </a:r>
          </a:p>
          <a:p>
            <a:pPr lvl="1"/>
            <a:r>
              <a:rPr lang="en-US" dirty="0"/>
              <a:t>In memory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Walk through app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Hero - component</a:t>
            </a:r>
          </a:p>
          <a:p>
            <a:pPr lvl="1"/>
            <a:r>
              <a:rPr lang="en-US" dirty="0"/>
              <a:t>Heroes- component</a:t>
            </a:r>
          </a:p>
          <a:p>
            <a:pPr lvl="1"/>
            <a:r>
              <a:rPr lang="en-US" dirty="0"/>
              <a:t>Dashboard- component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5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3593-6BFA-4332-9EB9-1F31DAB4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Elastic Heroes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AA99-5398-4274-A0C3-69A19FB6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elastic search (cloud)</a:t>
            </a:r>
          </a:p>
          <a:p>
            <a:pPr lvl="1"/>
            <a:r>
              <a:rPr lang="en-US" dirty="0">
                <a:hlinkClick r:id="rId2"/>
              </a:rPr>
              <a:t>https://202655219ac74df5b3452924c9c73f71.us-east-1.aws.found.io:9243</a:t>
            </a:r>
            <a:r>
              <a:rPr lang="en-US" dirty="0"/>
              <a:t>	</a:t>
            </a:r>
          </a:p>
          <a:p>
            <a:r>
              <a:rPr lang="en-US" dirty="0"/>
              <a:t>Ingest data using curl from command line</a:t>
            </a:r>
          </a:p>
          <a:p>
            <a:r>
              <a:rPr lang="en-US" dirty="0"/>
              <a:t>Register </a:t>
            </a:r>
            <a:r>
              <a:rPr lang="en-US" dirty="0" err="1"/>
              <a:t>httpclientfactory</a:t>
            </a:r>
            <a:endParaRPr lang="en-US" dirty="0"/>
          </a:p>
          <a:p>
            <a:r>
              <a:rPr lang="en-US" dirty="0"/>
              <a:t>Add controller and inject client factory</a:t>
            </a:r>
          </a:p>
          <a:p>
            <a:r>
              <a:rPr lang="en-US" dirty="0"/>
              <a:t>Implement get heroes</a:t>
            </a:r>
          </a:p>
          <a:p>
            <a:r>
              <a:rPr lang="en-US" dirty="0"/>
              <a:t>Implement search/put/post methods</a:t>
            </a:r>
          </a:p>
          <a:p>
            <a:r>
              <a:rPr lang="en-US" dirty="0"/>
              <a:t>Unregister in-memory-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Alter some data and show in elastic and client</a:t>
            </a:r>
          </a:p>
        </p:txBody>
      </p:sp>
    </p:spTree>
    <p:extLst>
      <p:ext uri="{BB962C8B-B14F-4D97-AF65-F5344CB8AC3E}">
        <p14:creationId xmlns:p14="http://schemas.microsoft.com/office/powerpoint/2010/main" val="353395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6AF8-68D7-423F-90C7-7FE972C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Track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9CD3-67AA-4C82-881C-F54265A2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object model</a:t>
            </a:r>
          </a:p>
          <a:p>
            <a:r>
              <a:rPr lang="en-US" dirty="0"/>
              <a:t>Add service</a:t>
            </a:r>
          </a:p>
          <a:p>
            <a:pPr lvl="1"/>
            <a:r>
              <a:rPr lang="en-US" dirty="0"/>
              <a:t>Ng generate service </a:t>
            </a:r>
            <a:r>
              <a:rPr lang="en-US" dirty="0" err="1"/>
              <a:t>clicktrack</a:t>
            </a:r>
            <a:endParaRPr lang="en-US" dirty="0"/>
          </a:p>
          <a:p>
            <a:r>
              <a:rPr lang="en-US" dirty="0"/>
              <a:t>Register service (heroes, dashboard)</a:t>
            </a:r>
          </a:p>
          <a:p>
            <a:r>
              <a:rPr lang="en-US" dirty="0"/>
              <a:t>Implement click/add click</a:t>
            </a:r>
          </a:p>
          <a:p>
            <a:r>
              <a:rPr lang="en-US" dirty="0"/>
              <a:t>Add </a:t>
            </a:r>
            <a:r>
              <a:rPr lang="en-US" dirty="0" err="1"/>
              <a:t>clicktracking</a:t>
            </a:r>
            <a:r>
              <a:rPr lang="en-US" dirty="0"/>
              <a:t> controller</a:t>
            </a:r>
          </a:p>
          <a:p>
            <a:r>
              <a:rPr lang="en-US" dirty="0"/>
              <a:t>Open </a:t>
            </a:r>
            <a:r>
              <a:rPr lang="en-US" dirty="0" err="1"/>
              <a:t>kibana</a:t>
            </a:r>
            <a:endParaRPr lang="en-US" dirty="0"/>
          </a:p>
          <a:p>
            <a:pPr lvl="1"/>
            <a:r>
              <a:rPr lang="en-US" dirty="0"/>
              <a:t>Create index profile</a:t>
            </a:r>
          </a:p>
          <a:p>
            <a:pPr lvl="1"/>
            <a:r>
              <a:rPr lang="en-US" dirty="0"/>
              <a:t>Show time based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3D41-4712-4A9D-B5DD-4D0AC13A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User feedback with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408E-D117-4563-973F-AA1224A1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kibana</a:t>
            </a:r>
            <a:endParaRPr lang="en-US" dirty="0"/>
          </a:p>
          <a:p>
            <a:pPr lvl="1"/>
            <a:r>
              <a:rPr lang="en-US" dirty="0"/>
              <a:t>Talk about how we might use information gathered</a:t>
            </a:r>
          </a:p>
          <a:p>
            <a:pPr lvl="1"/>
            <a:r>
              <a:rPr lang="en-US" dirty="0"/>
              <a:t>Start a monitoring dashboard for top </a:t>
            </a:r>
            <a:r>
              <a:rPr lang="en-US" dirty="0" err="1"/>
              <a:t>heros</a:t>
            </a:r>
            <a:r>
              <a:rPr lang="en-US" dirty="0"/>
              <a:t> by clicks</a:t>
            </a:r>
          </a:p>
          <a:p>
            <a:r>
              <a:rPr lang="en-US" dirty="0"/>
              <a:t>Add </a:t>
            </a:r>
            <a:r>
              <a:rPr lang="en-US" dirty="0" err="1"/>
              <a:t>timerbase</a:t>
            </a:r>
            <a:r>
              <a:rPr lang="en-US" dirty="0"/>
              <a:t> service</a:t>
            </a:r>
          </a:p>
          <a:p>
            <a:r>
              <a:rPr lang="en-US" dirty="0"/>
              <a:t>Register timer service</a:t>
            </a:r>
          </a:p>
          <a:p>
            <a:r>
              <a:rPr lang="en-US" dirty="0"/>
              <a:t>Do some work (selenium)?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7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7A4A-A51A-4609-A282-F0466548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74D5-AAB8-46E5-8F90-F990CB98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not a UX or Angular competition</a:t>
            </a:r>
          </a:p>
          <a:p>
            <a:r>
              <a:rPr lang="en-US" dirty="0"/>
              <a:t>We talked about using elastic and adding value to a site via feedback</a:t>
            </a:r>
          </a:p>
          <a:p>
            <a:r>
              <a:rPr lang="en-US" dirty="0"/>
              <a:t>There is much </a:t>
            </a:r>
            <a:r>
              <a:rPr lang="en-US" dirty="0" err="1"/>
              <a:t>much</a:t>
            </a:r>
            <a:r>
              <a:rPr lang="en-US" dirty="0"/>
              <a:t> </a:t>
            </a:r>
            <a:r>
              <a:rPr lang="en-US" dirty="0" err="1"/>
              <a:t>much</a:t>
            </a:r>
            <a:r>
              <a:rPr lang="en-US" dirty="0"/>
              <a:t> more</a:t>
            </a:r>
          </a:p>
          <a:p>
            <a:pPr lvl="1"/>
            <a:r>
              <a:rPr lang="en-US" dirty="0"/>
              <a:t>Searching analyzers</a:t>
            </a:r>
          </a:p>
          <a:p>
            <a:pPr lvl="1"/>
            <a:r>
              <a:rPr lang="en-US" dirty="0"/>
              <a:t>Ingestion pipelines</a:t>
            </a:r>
          </a:p>
          <a:p>
            <a:pPr lvl="1"/>
            <a:r>
              <a:rPr lang="en-US" dirty="0"/>
              <a:t>Query – boosting, multiple…</a:t>
            </a:r>
          </a:p>
          <a:p>
            <a:pPr lvl="1"/>
            <a:r>
              <a:rPr lang="en-US" dirty="0"/>
              <a:t>Faceting/navigation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3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29F15-2181-45AA-A12E-75B0C40AD0BE}"/>
              </a:ext>
            </a:extLst>
          </p:cNvPr>
          <p:cNvSpPr txBox="1"/>
          <p:nvPr/>
        </p:nvSpPr>
        <p:spPr>
          <a:xfrm>
            <a:off x="1124125" y="436228"/>
            <a:ext cx="6493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the spa app </a:t>
            </a:r>
            <a:r>
              <a:rPr lang="en-US" dirty="0" err="1"/>
              <a:t>src</a:t>
            </a:r>
            <a:r>
              <a:rPr lang="en-US" dirty="0"/>
              <a:t> folder under Client App and replace with tour of heroes source (from tutorial) so we have some functionality – with the in memory service implementation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install angular-in-memory-web-</a:t>
            </a:r>
            <a:r>
              <a:rPr lang="en-US" dirty="0" err="1"/>
              <a:t>api</a:t>
            </a:r>
            <a:r>
              <a:rPr lang="en-US" dirty="0"/>
              <a:t> –save</a:t>
            </a:r>
          </a:p>
          <a:p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audit 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8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6F338-C4AD-447A-9DC5-4BB7527BDB24}"/>
              </a:ext>
            </a:extLst>
          </p:cNvPr>
          <p:cNvSpPr txBox="1"/>
          <p:nvPr/>
        </p:nvSpPr>
        <p:spPr>
          <a:xfrm>
            <a:off x="578840" y="536895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clicks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ACCC9-27CC-42E7-B619-A4C1A4B2F04C}"/>
              </a:ext>
            </a:extLst>
          </p:cNvPr>
          <p:cNvSpPr txBox="1"/>
          <p:nvPr/>
        </p:nvSpPr>
        <p:spPr>
          <a:xfrm>
            <a:off x="2776756" y="788565"/>
            <a:ext cx="979851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clicktrack</a:t>
            </a:r>
            <a:r>
              <a:rPr lang="en-US" dirty="0"/>
              <a:t> controller to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 generate service </a:t>
            </a:r>
            <a:r>
              <a:rPr lang="en-US" dirty="0" err="1"/>
              <a:t>clicktrack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trackeditem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Inject the service in the constructor of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click method to </a:t>
            </a:r>
            <a:r>
              <a:rPr lang="en-US" dirty="0" err="1"/>
              <a:t>dashboard.components.ts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click even to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&lt;a *</a:t>
            </a:r>
            <a:r>
              <a:rPr lang="en-US" dirty="0" err="1"/>
              <a:t>ngFor</a:t>
            </a:r>
            <a:r>
              <a:rPr lang="en-US" dirty="0"/>
              <a:t>="let hero of heroes" class="col-1-4" (click)="click(hero)" </a:t>
            </a:r>
            <a:r>
              <a:rPr lang="en-US" dirty="0" err="1"/>
              <a:t>routerLink</a:t>
            </a:r>
            <a:r>
              <a:rPr lang="en-US" dirty="0"/>
              <a:t>="/detail/{{hero.id}}"&gt;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for heroes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kibana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app - click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index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base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some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919B-8E9B-4A1C-BC5B-9F93DF1F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TimedHostedEnrichment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0AAB-1860-434A-B727-0951F656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TimeHostedEnrichmentService</a:t>
            </a:r>
            <a:r>
              <a:rPr lang="en-US" dirty="0"/>
              <a:t> to aggregate and enrich </a:t>
            </a:r>
            <a:r>
              <a:rPr lang="en-US" dirty="0" err="1"/>
              <a:t>clicktrack</a:t>
            </a:r>
            <a:r>
              <a:rPr lang="en-US" dirty="0"/>
              <a:t> information to alter the search results based on user interaction</a:t>
            </a:r>
          </a:p>
          <a:p>
            <a:r>
              <a:rPr lang="en-US" dirty="0"/>
              <a:t>Register </a:t>
            </a:r>
            <a:r>
              <a:rPr lang="en-US" dirty="0" err="1"/>
              <a:t>TimeHostedEnrichement</a:t>
            </a:r>
            <a:r>
              <a:rPr lang="en-US" dirty="0"/>
              <a:t> service</a:t>
            </a:r>
          </a:p>
          <a:p>
            <a:pPr lvl="1"/>
            <a:r>
              <a:rPr lang="en-US" dirty="0" err="1"/>
              <a:t>services.AddHostedService</a:t>
            </a:r>
            <a:r>
              <a:rPr lang="en-US" dirty="0"/>
              <a:t>&lt;</a:t>
            </a:r>
            <a:r>
              <a:rPr lang="en-US" dirty="0" err="1"/>
              <a:t>TimedHostedEnrichementService</a:t>
            </a:r>
            <a:r>
              <a:rPr lang="en-US" dirty="0"/>
              <a:t>&gt;();</a:t>
            </a:r>
          </a:p>
          <a:p>
            <a:r>
              <a:rPr lang="en-US" dirty="0"/>
              <a:t>Start app.. View logs</a:t>
            </a:r>
          </a:p>
          <a:p>
            <a:r>
              <a:rPr lang="en-US" dirty="0"/>
              <a:t>Validate</a:t>
            </a:r>
          </a:p>
          <a:p>
            <a:r>
              <a:rPr lang="en-US" dirty="0"/>
              <a:t>Add sorting to the get query in </a:t>
            </a:r>
            <a:r>
              <a:rPr lang="en-US"/>
              <a:t>the controller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419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0. It’s easy to get stated</vt:lpstr>
      <vt:lpstr>1. Git clone and run locally</vt:lpstr>
      <vt:lpstr>2. Elastic Heroes</vt:lpstr>
      <vt:lpstr>3. Track Clicks</vt:lpstr>
      <vt:lpstr>4. User feedback with enrichment</vt:lpstr>
      <vt:lpstr>5. Summary</vt:lpstr>
      <vt:lpstr>PowerPoint Presentation</vt:lpstr>
      <vt:lpstr>PowerPoint Presentation</vt:lpstr>
      <vt:lpstr>TimedHostedEnrichment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L. Claice</dc:creator>
  <cp:lastModifiedBy>Richard L. Claice</cp:lastModifiedBy>
  <cp:revision>14</cp:revision>
  <dcterms:created xsi:type="dcterms:W3CDTF">2018-10-18T05:05:46Z</dcterms:created>
  <dcterms:modified xsi:type="dcterms:W3CDTF">2018-10-19T14:37:44Z</dcterms:modified>
</cp:coreProperties>
</file>