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Frisby.js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API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frisby.js</a:t>
            </a:r>
            <a:r>
              <a:rPr lang="en-US" dirty="0" smtClean="0"/>
              <a:t>? (</a:t>
            </a:r>
            <a:r>
              <a:rPr lang="en-US" dirty="0" err="1" smtClean="0"/>
              <a:t>Frisbyjs.com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Frisby</a:t>
            </a:r>
            <a:r>
              <a:rPr lang="en-US" dirty="0">
                <a:effectLst/>
              </a:rPr>
              <a:t> is a REST API testing framework built on </a:t>
            </a:r>
            <a:r>
              <a:rPr lang="en-US" dirty="0" err="1">
                <a:effectLst/>
              </a:rPr>
              <a:t>node.js</a:t>
            </a:r>
            <a:r>
              <a:rPr lang="en-US" dirty="0">
                <a:effectLst/>
              </a:rPr>
              <a:t> and Jasmine that makes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testing API endpoints easy, fast, and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Frisby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–save-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frisby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jasmine-node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313" y="26670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40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Mesh</vt:lpstr>
      <vt:lpstr>Frisby.js</vt:lpstr>
      <vt:lpstr>What is frisby.js? (Frisbyjs.com)</vt:lpstr>
      <vt:lpstr>Installing Frisby</vt:lpstr>
      <vt:lpstr>Example Test!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Frisby.js</dc:title>
  <dc:creator>Clanan, Ray</dc:creator>
  <cp:lastModifiedBy>Clanan, Ray</cp:lastModifiedBy>
  <cp:revision>3</cp:revision>
  <dcterms:created xsi:type="dcterms:W3CDTF">2015-10-29T13:41:06Z</dcterms:created>
  <dcterms:modified xsi:type="dcterms:W3CDTF">2015-10-29T14:19:15Z</dcterms:modified>
</cp:coreProperties>
</file>