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3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4077" r:id="rId2"/>
    <p:sldMasterId id="2147484381" r:id="rId3"/>
    <p:sldMasterId id="2147484423" r:id="rId4"/>
  </p:sldMasterIdLst>
  <p:notesMasterIdLst>
    <p:notesMasterId r:id="rId96"/>
  </p:notesMasterIdLst>
  <p:handoutMasterIdLst>
    <p:handoutMasterId r:id="rId97"/>
  </p:handoutMasterIdLst>
  <p:sldIdLst>
    <p:sldId id="446" r:id="rId5"/>
    <p:sldId id="1022" r:id="rId6"/>
    <p:sldId id="1039" r:id="rId7"/>
    <p:sldId id="447" r:id="rId8"/>
    <p:sldId id="6603" r:id="rId9"/>
    <p:sldId id="6604" r:id="rId10"/>
    <p:sldId id="6596" r:id="rId11"/>
    <p:sldId id="6602" r:id="rId12"/>
    <p:sldId id="6605" r:id="rId13"/>
    <p:sldId id="6606" r:id="rId14"/>
    <p:sldId id="6607" r:id="rId15"/>
    <p:sldId id="6608" r:id="rId16"/>
    <p:sldId id="6609" r:id="rId17"/>
    <p:sldId id="6610" r:id="rId18"/>
    <p:sldId id="6611" r:id="rId19"/>
    <p:sldId id="6613" r:id="rId20"/>
    <p:sldId id="6617" r:id="rId21"/>
    <p:sldId id="6597" r:id="rId22"/>
    <p:sldId id="6616" r:id="rId23"/>
    <p:sldId id="6615" r:id="rId24"/>
    <p:sldId id="6618" r:id="rId25"/>
    <p:sldId id="6598" r:id="rId26"/>
    <p:sldId id="6619" r:id="rId27"/>
    <p:sldId id="6620" r:id="rId28"/>
    <p:sldId id="6621" r:id="rId29"/>
    <p:sldId id="6599" r:id="rId30"/>
    <p:sldId id="6622" r:id="rId31"/>
    <p:sldId id="6624" r:id="rId32"/>
    <p:sldId id="6623" r:id="rId33"/>
    <p:sldId id="6600" r:id="rId34"/>
    <p:sldId id="6625" r:id="rId35"/>
    <p:sldId id="6633" r:id="rId36"/>
    <p:sldId id="6668" r:id="rId37"/>
    <p:sldId id="6634" r:id="rId38"/>
    <p:sldId id="6637" r:id="rId39"/>
    <p:sldId id="6639" r:id="rId40"/>
    <p:sldId id="6640" r:id="rId41"/>
    <p:sldId id="6638" r:id="rId42"/>
    <p:sldId id="6665" r:id="rId43"/>
    <p:sldId id="6666" r:id="rId44"/>
    <p:sldId id="6641" r:id="rId45"/>
    <p:sldId id="6642" r:id="rId46"/>
    <p:sldId id="6643" r:id="rId47"/>
    <p:sldId id="6644" r:id="rId48"/>
    <p:sldId id="6645" r:id="rId49"/>
    <p:sldId id="6646" r:id="rId50"/>
    <p:sldId id="6667" r:id="rId51"/>
    <p:sldId id="6636" r:id="rId52"/>
    <p:sldId id="6647" r:id="rId53"/>
    <p:sldId id="6650" r:id="rId54"/>
    <p:sldId id="6648" r:id="rId55"/>
    <p:sldId id="6649" r:id="rId56"/>
    <p:sldId id="6651" r:id="rId57"/>
    <p:sldId id="6652" r:id="rId58"/>
    <p:sldId id="6653" r:id="rId59"/>
    <p:sldId id="6654" r:id="rId60"/>
    <p:sldId id="6655" r:id="rId61"/>
    <p:sldId id="6657" r:id="rId62"/>
    <p:sldId id="6669" r:id="rId63"/>
    <p:sldId id="6656" r:id="rId64"/>
    <p:sldId id="6661" r:id="rId65"/>
    <p:sldId id="6662" r:id="rId66"/>
    <p:sldId id="6658" r:id="rId67"/>
    <p:sldId id="6659" r:id="rId68"/>
    <p:sldId id="6663" r:id="rId69"/>
    <p:sldId id="6664" r:id="rId70"/>
    <p:sldId id="6670" r:id="rId71"/>
    <p:sldId id="6660" r:id="rId72"/>
    <p:sldId id="6671" r:id="rId73"/>
    <p:sldId id="6626" r:id="rId74"/>
    <p:sldId id="6628" r:id="rId75"/>
    <p:sldId id="6672" r:id="rId76"/>
    <p:sldId id="6673" r:id="rId77"/>
    <p:sldId id="6674" r:id="rId78"/>
    <p:sldId id="6627" r:id="rId79"/>
    <p:sldId id="6630" r:id="rId80"/>
    <p:sldId id="6675" r:id="rId81"/>
    <p:sldId id="6676" r:id="rId82"/>
    <p:sldId id="6677" r:id="rId83"/>
    <p:sldId id="6678" r:id="rId84"/>
    <p:sldId id="6679" r:id="rId85"/>
    <p:sldId id="6680" r:id="rId86"/>
    <p:sldId id="6681" r:id="rId87"/>
    <p:sldId id="6629" r:id="rId88"/>
    <p:sldId id="6631" r:id="rId89"/>
    <p:sldId id="6682" r:id="rId90"/>
    <p:sldId id="6683" r:id="rId91"/>
    <p:sldId id="6684" r:id="rId92"/>
    <p:sldId id="6379" r:id="rId93"/>
    <p:sldId id="6632" r:id="rId94"/>
    <p:sldId id="519" r:id="rId95"/>
  </p:sldIdLst>
  <p:sldSz cx="9144000" cy="5143500" type="screen16x9"/>
  <p:notesSz cx="6858000" cy="9144000"/>
  <p:custDataLst>
    <p:tags r:id="rId9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  <p:cmAuthor id="2" name="Niveda Ganesh" initials="NG" lastIdx="38" clrIdx="2">
    <p:extLst>
      <p:ext uri="{19B8F6BF-5375-455C-9EA6-DF929625EA0E}">
        <p15:presenceInfo xmlns:p15="http://schemas.microsoft.com/office/powerpoint/2012/main" userId="S::nganesh@allytics.com::dda213c6-ef1c-450c-8824-665d68b2dc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F52"/>
    <a:srgbClr val="FBAB1A"/>
    <a:srgbClr val="DB5555"/>
    <a:srgbClr val="E74F4F"/>
    <a:srgbClr val="ED7B7B"/>
    <a:srgbClr val="7EB482"/>
    <a:srgbClr val="0086AF"/>
    <a:srgbClr val="E53C3B"/>
    <a:srgbClr val="B8E1D0"/>
    <a:srgbClr val="004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A0253-71FF-C945-913F-18AB94DA13B7}" v="11" dt="2020-06-14T22:56:38.374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06" autoAdjust="0"/>
    <p:restoredTop sz="64354" autoAdjust="0"/>
  </p:normalViewPr>
  <p:slideViewPr>
    <p:cSldViewPr snapToGrid="0" snapToObjects="1" showGuides="1">
      <p:cViewPr varScale="1">
        <p:scale>
          <a:sx n="127" d="100"/>
          <a:sy n="127" d="100"/>
        </p:scale>
        <p:origin x="192" y="888"/>
      </p:cViewPr>
      <p:guideLst>
        <p:guide pos="3144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heme" Target="theme/theme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handoutMaster" Target="handoutMasters/handoutMaster1.xml"/><Relationship Id="rId104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presProps" Target="presProps.xml"/><Relationship Id="rId105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lendenning (rclenden)" userId="c57e821c-4ebc-4c90-928f-dcdb6a0ba047" providerId="ADAL" clId="{87FA0253-71FF-C945-913F-18AB94DA13B7}"/>
    <pc:docChg chg="custSel addSld modSld">
      <pc:chgData name="Richard Clendenning (rclenden)" userId="c57e821c-4ebc-4c90-928f-dcdb6a0ba047" providerId="ADAL" clId="{87FA0253-71FF-C945-913F-18AB94DA13B7}" dt="2020-06-14T23:09:09.333" v="2526" actId="20577"/>
      <pc:docMkLst>
        <pc:docMk/>
      </pc:docMkLst>
      <pc:sldChg chg="modSp">
        <pc:chgData name="Richard Clendenning (rclenden)" userId="c57e821c-4ebc-4c90-928f-dcdb6a0ba047" providerId="ADAL" clId="{87FA0253-71FF-C945-913F-18AB94DA13B7}" dt="2020-06-14T01:03:53.396" v="264" actId="20577"/>
        <pc:sldMkLst>
          <pc:docMk/>
          <pc:sldMk cId="52563566" sldId="6630"/>
        </pc:sldMkLst>
        <pc:spChg chg="mod">
          <ac:chgData name="Richard Clendenning (rclenden)" userId="c57e821c-4ebc-4c90-928f-dcdb6a0ba047" providerId="ADAL" clId="{87FA0253-71FF-C945-913F-18AB94DA13B7}" dt="2020-06-14T01:03:53.396" v="264" actId="20577"/>
          <ac:spMkLst>
            <pc:docMk/>
            <pc:sldMk cId="52563566" sldId="6630"/>
            <ac:spMk id="5" creationId="{52D6FCED-EC09-7845-9874-819041F67239}"/>
          </ac:spMkLst>
        </pc:spChg>
      </pc:sldChg>
      <pc:sldChg chg="modSp">
        <pc:chgData name="Richard Clendenning (rclenden)" userId="c57e821c-4ebc-4c90-928f-dcdb6a0ba047" providerId="ADAL" clId="{87FA0253-71FF-C945-913F-18AB94DA13B7}" dt="2020-06-14T22:28:20.637" v="1927" actId="20577"/>
        <pc:sldMkLst>
          <pc:docMk/>
          <pc:sldMk cId="322106146" sldId="6631"/>
        </pc:sldMkLst>
        <pc:spChg chg="mod">
          <ac:chgData name="Richard Clendenning (rclenden)" userId="c57e821c-4ebc-4c90-928f-dcdb6a0ba047" providerId="ADAL" clId="{87FA0253-71FF-C945-913F-18AB94DA13B7}" dt="2020-06-14T21:55:30.732" v="1817" actId="20577"/>
          <ac:spMkLst>
            <pc:docMk/>
            <pc:sldMk cId="322106146" sldId="6631"/>
            <ac:spMk id="4" creationId="{2107862E-6CAD-4D6B-BBB7-1B0D985913DA}"/>
          </ac:spMkLst>
        </pc:spChg>
        <pc:spChg chg="mod">
          <ac:chgData name="Richard Clendenning (rclenden)" userId="c57e821c-4ebc-4c90-928f-dcdb6a0ba047" providerId="ADAL" clId="{87FA0253-71FF-C945-913F-18AB94DA13B7}" dt="2020-06-14T22:28:20.637" v="1927" actId="20577"/>
          <ac:spMkLst>
            <pc:docMk/>
            <pc:sldMk cId="322106146" sldId="6631"/>
            <ac:spMk id="5" creationId="{52D6FCED-EC09-7845-9874-819041F67239}"/>
          </ac:spMkLst>
        </pc:spChg>
      </pc:sldChg>
      <pc:sldChg chg="modSp add">
        <pc:chgData name="Richard Clendenning (rclenden)" userId="c57e821c-4ebc-4c90-928f-dcdb6a0ba047" providerId="ADAL" clId="{87FA0253-71FF-C945-913F-18AB94DA13B7}" dt="2020-06-14T02:12:54.337" v="863" actId="20577"/>
        <pc:sldMkLst>
          <pc:docMk/>
          <pc:sldMk cId="813973739" sldId="6675"/>
        </pc:sldMkLst>
        <pc:spChg chg="mod">
          <ac:chgData name="Richard Clendenning (rclenden)" userId="c57e821c-4ebc-4c90-928f-dcdb6a0ba047" providerId="ADAL" clId="{87FA0253-71FF-C945-913F-18AB94DA13B7}" dt="2020-06-14T02:12:54.337" v="863" actId="20577"/>
          <ac:spMkLst>
            <pc:docMk/>
            <pc:sldMk cId="813973739" sldId="6675"/>
            <ac:spMk id="4" creationId="{2107862E-6CAD-4D6B-BBB7-1B0D985913DA}"/>
          </ac:spMkLst>
        </pc:spChg>
        <pc:spChg chg="mod">
          <ac:chgData name="Richard Clendenning (rclenden)" userId="c57e821c-4ebc-4c90-928f-dcdb6a0ba047" providerId="ADAL" clId="{87FA0253-71FF-C945-913F-18AB94DA13B7}" dt="2020-06-14T01:06:24.616" v="536" actId="20577"/>
          <ac:spMkLst>
            <pc:docMk/>
            <pc:sldMk cId="813973739" sldId="6675"/>
            <ac:spMk id="5" creationId="{52D6FCED-EC09-7845-9874-819041F67239}"/>
          </ac:spMkLst>
        </pc:spChg>
      </pc:sldChg>
      <pc:sldChg chg="modSp add">
        <pc:chgData name="Richard Clendenning (rclenden)" userId="c57e821c-4ebc-4c90-928f-dcdb6a0ba047" providerId="ADAL" clId="{87FA0253-71FF-C945-913F-18AB94DA13B7}" dt="2020-06-14T19:34:03.303" v="916" actId="20577"/>
        <pc:sldMkLst>
          <pc:docMk/>
          <pc:sldMk cId="501788181" sldId="6676"/>
        </pc:sldMkLst>
        <pc:spChg chg="mod">
          <ac:chgData name="Richard Clendenning (rclenden)" userId="c57e821c-4ebc-4c90-928f-dcdb6a0ba047" providerId="ADAL" clId="{87FA0253-71FF-C945-913F-18AB94DA13B7}" dt="2020-06-14T19:34:03.303" v="916" actId="20577"/>
          <ac:spMkLst>
            <pc:docMk/>
            <pc:sldMk cId="501788181" sldId="6676"/>
            <ac:spMk id="4" creationId="{2107862E-6CAD-4D6B-BBB7-1B0D985913DA}"/>
          </ac:spMkLst>
        </pc:spChg>
        <pc:spChg chg="mod">
          <ac:chgData name="Richard Clendenning (rclenden)" userId="c57e821c-4ebc-4c90-928f-dcdb6a0ba047" providerId="ADAL" clId="{87FA0253-71FF-C945-913F-18AB94DA13B7}" dt="2020-06-14T01:55:21.612" v="839" actId="20577"/>
          <ac:spMkLst>
            <pc:docMk/>
            <pc:sldMk cId="501788181" sldId="6676"/>
            <ac:spMk id="5" creationId="{52D6FCED-EC09-7845-9874-819041F67239}"/>
          </ac:spMkLst>
        </pc:spChg>
      </pc:sldChg>
      <pc:sldChg chg="modSp add">
        <pc:chgData name="Richard Clendenning (rclenden)" userId="c57e821c-4ebc-4c90-928f-dcdb6a0ba047" providerId="ADAL" clId="{87FA0253-71FF-C945-913F-18AB94DA13B7}" dt="2020-06-14T19:34:30.251" v="985" actId="20577"/>
        <pc:sldMkLst>
          <pc:docMk/>
          <pc:sldMk cId="2004492521" sldId="6677"/>
        </pc:sldMkLst>
        <pc:spChg chg="mod">
          <ac:chgData name="Richard Clendenning (rclenden)" userId="c57e821c-4ebc-4c90-928f-dcdb6a0ba047" providerId="ADAL" clId="{87FA0253-71FF-C945-913F-18AB94DA13B7}" dt="2020-06-14T02:13:17.477" v="912" actId="6549"/>
          <ac:spMkLst>
            <pc:docMk/>
            <pc:sldMk cId="2004492521" sldId="6677"/>
            <ac:spMk id="4" creationId="{2107862E-6CAD-4D6B-BBB7-1B0D985913DA}"/>
          </ac:spMkLst>
        </pc:spChg>
        <pc:spChg chg="mod">
          <ac:chgData name="Richard Clendenning (rclenden)" userId="c57e821c-4ebc-4c90-928f-dcdb6a0ba047" providerId="ADAL" clId="{87FA0253-71FF-C945-913F-18AB94DA13B7}" dt="2020-06-14T19:34:30.251" v="985" actId="20577"/>
          <ac:spMkLst>
            <pc:docMk/>
            <pc:sldMk cId="2004492521" sldId="6677"/>
            <ac:spMk id="5" creationId="{52D6FCED-EC09-7845-9874-819041F67239}"/>
          </ac:spMkLst>
        </pc:spChg>
      </pc:sldChg>
      <pc:sldChg chg="modSp add">
        <pc:chgData name="Richard Clendenning (rclenden)" userId="c57e821c-4ebc-4c90-928f-dcdb6a0ba047" providerId="ADAL" clId="{87FA0253-71FF-C945-913F-18AB94DA13B7}" dt="2020-06-14T21:40:25.118" v="1517" actId="403"/>
        <pc:sldMkLst>
          <pc:docMk/>
          <pc:sldMk cId="2672573989" sldId="6678"/>
        </pc:sldMkLst>
        <pc:spChg chg="mod">
          <ac:chgData name="Richard Clendenning (rclenden)" userId="c57e821c-4ebc-4c90-928f-dcdb6a0ba047" providerId="ADAL" clId="{87FA0253-71FF-C945-913F-18AB94DA13B7}" dt="2020-06-14T21:32:50.406" v="1434" actId="404"/>
          <ac:spMkLst>
            <pc:docMk/>
            <pc:sldMk cId="2672573989" sldId="6678"/>
            <ac:spMk id="4" creationId="{2107862E-6CAD-4D6B-BBB7-1B0D985913DA}"/>
          </ac:spMkLst>
        </pc:spChg>
        <pc:spChg chg="mod">
          <ac:chgData name="Richard Clendenning (rclenden)" userId="c57e821c-4ebc-4c90-928f-dcdb6a0ba047" providerId="ADAL" clId="{87FA0253-71FF-C945-913F-18AB94DA13B7}" dt="2020-06-14T21:40:25.118" v="1517" actId="403"/>
          <ac:spMkLst>
            <pc:docMk/>
            <pc:sldMk cId="2672573989" sldId="6678"/>
            <ac:spMk id="5" creationId="{52D6FCED-EC09-7845-9874-819041F67239}"/>
          </ac:spMkLst>
        </pc:spChg>
      </pc:sldChg>
      <pc:sldChg chg="modSp add">
        <pc:chgData name="Richard Clendenning (rclenden)" userId="c57e821c-4ebc-4c90-928f-dcdb6a0ba047" providerId="ADAL" clId="{87FA0253-71FF-C945-913F-18AB94DA13B7}" dt="2020-06-14T21:41:09.063" v="1596" actId="20577"/>
        <pc:sldMkLst>
          <pc:docMk/>
          <pc:sldMk cId="2951886056" sldId="6679"/>
        </pc:sldMkLst>
        <pc:spChg chg="mod">
          <ac:chgData name="Richard Clendenning (rclenden)" userId="c57e821c-4ebc-4c90-928f-dcdb6a0ba047" providerId="ADAL" clId="{87FA0253-71FF-C945-913F-18AB94DA13B7}" dt="2020-06-14T21:40:49.625" v="1550" actId="20577"/>
          <ac:spMkLst>
            <pc:docMk/>
            <pc:sldMk cId="2951886056" sldId="6679"/>
            <ac:spMk id="4" creationId="{2107862E-6CAD-4D6B-BBB7-1B0D985913DA}"/>
          </ac:spMkLst>
        </pc:spChg>
        <pc:spChg chg="mod">
          <ac:chgData name="Richard Clendenning (rclenden)" userId="c57e821c-4ebc-4c90-928f-dcdb6a0ba047" providerId="ADAL" clId="{87FA0253-71FF-C945-913F-18AB94DA13B7}" dt="2020-06-14T21:41:09.063" v="1596" actId="20577"/>
          <ac:spMkLst>
            <pc:docMk/>
            <pc:sldMk cId="2951886056" sldId="6679"/>
            <ac:spMk id="5" creationId="{52D6FCED-EC09-7845-9874-819041F67239}"/>
          </ac:spMkLst>
        </pc:spChg>
      </pc:sldChg>
      <pc:sldChg chg="modSp add">
        <pc:chgData name="Richard Clendenning (rclenden)" userId="c57e821c-4ebc-4c90-928f-dcdb6a0ba047" providerId="ADAL" clId="{87FA0253-71FF-C945-913F-18AB94DA13B7}" dt="2020-06-14T21:55:11.235" v="1799" actId="6549"/>
        <pc:sldMkLst>
          <pc:docMk/>
          <pc:sldMk cId="4105708258" sldId="6680"/>
        </pc:sldMkLst>
        <pc:spChg chg="mod">
          <ac:chgData name="Richard Clendenning (rclenden)" userId="c57e821c-4ebc-4c90-928f-dcdb6a0ba047" providerId="ADAL" clId="{87FA0253-71FF-C945-913F-18AB94DA13B7}" dt="2020-06-14T21:55:06.520" v="1798" actId="20577"/>
          <ac:spMkLst>
            <pc:docMk/>
            <pc:sldMk cId="4105708258" sldId="6680"/>
            <ac:spMk id="4" creationId="{2107862E-6CAD-4D6B-BBB7-1B0D985913DA}"/>
          </ac:spMkLst>
        </pc:spChg>
        <pc:spChg chg="mod">
          <ac:chgData name="Richard Clendenning (rclenden)" userId="c57e821c-4ebc-4c90-928f-dcdb6a0ba047" providerId="ADAL" clId="{87FA0253-71FF-C945-913F-18AB94DA13B7}" dt="2020-06-14T21:55:11.235" v="1799" actId="6549"/>
          <ac:spMkLst>
            <pc:docMk/>
            <pc:sldMk cId="4105708258" sldId="6680"/>
            <ac:spMk id="5" creationId="{52D6FCED-EC09-7845-9874-819041F67239}"/>
          </ac:spMkLst>
        </pc:spChg>
      </pc:sldChg>
      <pc:sldChg chg="modSp add">
        <pc:chgData name="Richard Clendenning (rclenden)" userId="c57e821c-4ebc-4c90-928f-dcdb6a0ba047" providerId="ADAL" clId="{87FA0253-71FF-C945-913F-18AB94DA13B7}" dt="2020-06-14T21:54:45.632" v="1766" actId="20577"/>
        <pc:sldMkLst>
          <pc:docMk/>
          <pc:sldMk cId="2748358143" sldId="6681"/>
        </pc:sldMkLst>
        <pc:spChg chg="mod">
          <ac:chgData name="Richard Clendenning (rclenden)" userId="c57e821c-4ebc-4c90-928f-dcdb6a0ba047" providerId="ADAL" clId="{87FA0253-71FF-C945-913F-18AB94DA13B7}" dt="2020-06-14T21:54:45.632" v="1766" actId="20577"/>
          <ac:spMkLst>
            <pc:docMk/>
            <pc:sldMk cId="2748358143" sldId="6681"/>
            <ac:spMk id="4" creationId="{2107862E-6CAD-4D6B-BBB7-1B0D985913DA}"/>
          </ac:spMkLst>
        </pc:spChg>
      </pc:sldChg>
      <pc:sldChg chg="modSp add">
        <pc:chgData name="Richard Clendenning (rclenden)" userId="c57e821c-4ebc-4c90-928f-dcdb6a0ba047" providerId="ADAL" clId="{87FA0253-71FF-C945-913F-18AB94DA13B7}" dt="2020-06-14T22:48:58.438" v="2215" actId="20577"/>
        <pc:sldMkLst>
          <pc:docMk/>
          <pc:sldMk cId="2022685938" sldId="6682"/>
        </pc:sldMkLst>
        <pc:spChg chg="mod">
          <ac:chgData name="Richard Clendenning (rclenden)" userId="c57e821c-4ebc-4c90-928f-dcdb6a0ba047" providerId="ADAL" clId="{87FA0253-71FF-C945-913F-18AB94DA13B7}" dt="2020-06-14T21:55:56.985" v="1834" actId="20577"/>
          <ac:spMkLst>
            <pc:docMk/>
            <pc:sldMk cId="2022685938" sldId="6682"/>
            <ac:spMk id="4" creationId="{2107862E-6CAD-4D6B-BBB7-1B0D985913DA}"/>
          </ac:spMkLst>
        </pc:spChg>
        <pc:spChg chg="mod">
          <ac:chgData name="Richard Clendenning (rclenden)" userId="c57e821c-4ebc-4c90-928f-dcdb6a0ba047" providerId="ADAL" clId="{87FA0253-71FF-C945-913F-18AB94DA13B7}" dt="2020-06-14T22:48:58.438" v="2215" actId="20577"/>
          <ac:spMkLst>
            <pc:docMk/>
            <pc:sldMk cId="2022685938" sldId="6682"/>
            <ac:spMk id="5" creationId="{52D6FCED-EC09-7845-9874-819041F67239}"/>
          </ac:spMkLst>
        </pc:spChg>
      </pc:sldChg>
      <pc:sldChg chg="modSp add">
        <pc:chgData name="Richard Clendenning (rclenden)" userId="c57e821c-4ebc-4c90-928f-dcdb6a0ba047" providerId="ADAL" clId="{87FA0253-71FF-C945-913F-18AB94DA13B7}" dt="2020-06-14T23:08:13.963" v="2468" actId="20577"/>
        <pc:sldMkLst>
          <pc:docMk/>
          <pc:sldMk cId="165575264" sldId="6683"/>
        </pc:sldMkLst>
        <pc:spChg chg="mod">
          <ac:chgData name="Richard Clendenning (rclenden)" userId="c57e821c-4ebc-4c90-928f-dcdb6a0ba047" providerId="ADAL" clId="{87FA0253-71FF-C945-913F-18AB94DA13B7}" dt="2020-06-14T22:49:26.340" v="2234" actId="20577"/>
          <ac:spMkLst>
            <pc:docMk/>
            <pc:sldMk cId="165575264" sldId="6683"/>
            <ac:spMk id="4" creationId="{2107862E-6CAD-4D6B-BBB7-1B0D985913DA}"/>
          </ac:spMkLst>
        </pc:spChg>
        <pc:spChg chg="mod">
          <ac:chgData name="Richard Clendenning (rclenden)" userId="c57e821c-4ebc-4c90-928f-dcdb6a0ba047" providerId="ADAL" clId="{87FA0253-71FF-C945-913F-18AB94DA13B7}" dt="2020-06-14T23:08:13.963" v="2468" actId="20577"/>
          <ac:spMkLst>
            <pc:docMk/>
            <pc:sldMk cId="165575264" sldId="6683"/>
            <ac:spMk id="5" creationId="{52D6FCED-EC09-7845-9874-819041F67239}"/>
          </ac:spMkLst>
        </pc:spChg>
      </pc:sldChg>
      <pc:sldChg chg="modSp add">
        <pc:chgData name="Richard Clendenning (rclenden)" userId="c57e821c-4ebc-4c90-928f-dcdb6a0ba047" providerId="ADAL" clId="{87FA0253-71FF-C945-913F-18AB94DA13B7}" dt="2020-06-14T23:09:09.333" v="2526" actId="20577"/>
        <pc:sldMkLst>
          <pc:docMk/>
          <pc:sldMk cId="1354010622" sldId="6684"/>
        </pc:sldMkLst>
        <pc:spChg chg="mod">
          <ac:chgData name="Richard Clendenning (rclenden)" userId="c57e821c-4ebc-4c90-928f-dcdb6a0ba047" providerId="ADAL" clId="{87FA0253-71FF-C945-913F-18AB94DA13B7}" dt="2020-06-14T22:56:46.882" v="2359" actId="20577"/>
          <ac:spMkLst>
            <pc:docMk/>
            <pc:sldMk cId="1354010622" sldId="6684"/>
            <ac:spMk id="4" creationId="{2107862E-6CAD-4D6B-BBB7-1B0D985913DA}"/>
          </ac:spMkLst>
        </pc:spChg>
        <pc:spChg chg="mod">
          <ac:chgData name="Richard Clendenning (rclenden)" userId="c57e821c-4ebc-4c90-928f-dcdb6a0ba047" providerId="ADAL" clId="{87FA0253-71FF-C945-913F-18AB94DA13B7}" dt="2020-06-14T23:09:09.333" v="2526" actId="20577"/>
          <ac:spMkLst>
            <pc:docMk/>
            <pc:sldMk cId="1354010622" sldId="6684"/>
            <ac:spMk id="5" creationId="{52D6FCED-EC09-7845-9874-819041F672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6/13/20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6/13/20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950" y="677863"/>
            <a:ext cx="6018213" cy="3386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91997">
              <a:defRPr/>
            </a:pPr>
            <a:fld id="{B348BA93-E17B-49FE-9E7B-3C4871D44636}" type="slidenum">
              <a:rPr lang="en-US" sz="1800" kern="0">
                <a:solidFill>
                  <a:prstClr val="black"/>
                </a:solidFill>
              </a:rPr>
              <a:pPr defTabSz="891997">
                <a:defRPr/>
              </a:pPr>
              <a:t>1</a:t>
            </a:fld>
            <a:endParaRPr lang="en-US" sz="18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23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9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38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35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7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5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00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22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62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52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32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27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5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43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7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206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9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47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87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485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63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63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145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76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3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693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22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087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9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917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071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8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89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34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748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065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707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939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122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436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361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86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7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68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799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052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017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446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80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97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736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581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110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4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12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188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855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134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684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288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887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148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7560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53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29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2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623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5478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824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686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7978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9620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900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963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4330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9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548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1290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</a:t>
            </a:r>
            <a:r>
              <a:rPr lang="en-US"/>
              <a:t> </a:t>
            </a:r>
            <a:r>
              <a:rPr lang="en-US" dirty="0"/>
              <a:t>you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F683F-D4D6-497E-9895-9DEC0E615E8E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78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25980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484406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843380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665396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254730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2079474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32026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57710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783259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35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72752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0489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01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81122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62980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99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95871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5637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09323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0283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48612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6507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2920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884989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/>
              <a:pPr/>
              <a:t>‹#›</a:t>
            </a:fld>
            <a:endParaRPr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56616" y="217715"/>
            <a:ext cx="8513064" cy="7654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8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alf_Page_Blu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2017 Cisco and/or its affiliates. All rights reserved.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91804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orient="horz" pos="2193">
          <p15:clr>
            <a:srgbClr val="FBAE40"/>
          </p15:clr>
        </p15:guide>
        <p15:guide id="3" pos="2675">
          <p15:clr>
            <a:srgbClr val="FBAE40"/>
          </p15:clr>
        </p15:guide>
        <p15:guide id="4" pos="320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12" y="324000"/>
            <a:ext cx="941172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1465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Dem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9C9EE57-1387-4AD0-9C9F-15F2B39B422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DB12BF-C24E-4D99-BB02-359C403E200C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">
              <a:extLst>
                <a:ext uri="{FF2B5EF4-FFF2-40B4-BE49-F238E27FC236}">
                  <a16:creationId xmlns:a16="http://schemas.microsoft.com/office/drawing/2014/main" id="{F9A4A714-2D5D-4418-ABBF-16A2233488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" y="435452"/>
              <a:ext cx="9025128" cy="2065952"/>
            </a:xfrm>
            <a:custGeom>
              <a:avLst/>
              <a:gdLst>
                <a:gd name="T0" fmla="*/ 4524 w 20074"/>
                <a:gd name="T1" fmla="*/ 3731 h 4595"/>
                <a:gd name="T2" fmla="*/ 706 w 20074"/>
                <a:gd name="T3" fmla="*/ 1349 h 4595"/>
                <a:gd name="T4" fmla="*/ 709 w 20074"/>
                <a:gd name="T5" fmla="*/ 691 h 4595"/>
                <a:gd name="T6" fmla="*/ 3 w 20074"/>
                <a:gd name="T7" fmla="*/ 2232 h 4595"/>
                <a:gd name="T8" fmla="*/ 6409 w 20074"/>
                <a:gd name="T9" fmla="*/ 2055 h 4595"/>
                <a:gd name="T10" fmla="*/ 1047 w 20074"/>
                <a:gd name="T11" fmla="*/ 2994 h 4595"/>
                <a:gd name="T12" fmla="*/ 1237 w 20074"/>
                <a:gd name="T13" fmla="*/ 3928 h 4595"/>
                <a:gd name="T14" fmla="*/ 1555 w 20074"/>
                <a:gd name="T15" fmla="*/ 1538 h 4595"/>
                <a:gd name="T16" fmla="*/ 1555 w 20074"/>
                <a:gd name="T17" fmla="*/ 2921 h 4595"/>
                <a:gd name="T18" fmla="*/ 2777 w 20074"/>
                <a:gd name="T19" fmla="*/ 2732 h 4595"/>
                <a:gd name="T20" fmla="*/ 3486 w 20074"/>
                <a:gd name="T21" fmla="*/ 3615 h 4595"/>
                <a:gd name="T22" fmla="*/ 3822 w 20074"/>
                <a:gd name="T23" fmla="*/ 2489 h 4595"/>
                <a:gd name="T24" fmla="*/ 3824 w 20074"/>
                <a:gd name="T25" fmla="*/ 1205 h 4595"/>
                <a:gd name="T26" fmla="*/ 4660 w 20074"/>
                <a:gd name="T27" fmla="*/ 4374 h 4595"/>
                <a:gd name="T28" fmla="*/ 4662 w 20074"/>
                <a:gd name="T29" fmla="*/ 3051 h 4595"/>
                <a:gd name="T30" fmla="*/ 5376 w 20074"/>
                <a:gd name="T31" fmla="*/ 11 h 4595"/>
                <a:gd name="T32" fmla="*/ 5374 w 20074"/>
                <a:gd name="T33" fmla="*/ 3435 h 4595"/>
                <a:gd name="T34" fmla="*/ 6079 w 20074"/>
                <a:gd name="T35" fmla="*/ 4369 h 4595"/>
                <a:gd name="T36" fmla="*/ 6082 w 20074"/>
                <a:gd name="T37" fmla="*/ 3045 h 4595"/>
                <a:gd name="T38" fmla="*/ 8667 w 20074"/>
                <a:gd name="T39" fmla="*/ 2249 h 4595"/>
                <a:gd name="T40" fmla="*/ 10740 w 20074"/>
                <a:gd name="T41" fmla="*/ 2241 h 4595"/>
                <a:gd name="T42" fmla="*/ 6728 w 20074"/>
                <a:gd name="T43" fmla="*/ 1552 h 4595"/>
                <a:gd name="T44" fmla="*/ 6731 w 20074"/>
                <a:gd name="T45" fmla="*/ 895 h 4595"/>
                <a:gd name="T46" fmla="*/ 12428 w 20074"/>
                <a:gd name="T47" fmla="*/ 3762 h 4595"/>
                <a:gd name="T48" fmla="*/ 7643 w 20074"/>
                <a:gd name="T49" fmla="*/ 3011 h 4595"/>
                <a:gd name="T50" fmla="*/ 7645 w 20074"/>
                <a:gd name="T51" fmla="*/ 1679 h 4595"/>
                <a:gd name="T52" fmla="*/ 7767 w 20074"/>
                <a:gd name="T53" fmla="*/ 4383 h 4595"/>
                <a:gd name="T54" fmla="*/ 7959 w 20074"/>
                <a:gd name="T55" fmla="*/ 3254 h 4595"/>
                <a:gd name="T56" fmla="*/ 8800 w 20074"/>
                <a:gd name="T57" fmla="*/ 3062 h 4595"/>
                <a:gd name="T58" fmla="*/ 9319 w 20074"/>
                <a:gd name="T59" fmla="*/ 3626 h 4595"/>
                <a:gd name="T60" fmla="*/ 10227 w 20074"/>
                <a:gd name="T61" fmla="*/ 1558 h 4595"/>
                <a:gd name="T62" fmla="*/ 10229 w 20074"/>
                <a:gd name="T63" fmla="*/ 903 h 4595"/>
                <a:gd name="T64" fmla="*/ 11065 w 20074"/>
                <a:gd name="T65" fmla="*/ 2506 h 4595"/>
                <a:gd name="T66" fmla="*/ 11068 w 20074"/>
                <a:gd name="T67" fmla="*/ 1219 h 4595"/>
                <a:gd name="T68" fmla="*/ 11398 w 20074"/>
                <a:gd name="T69" fmla="*/ 971 h 4595"/>
                <a:gd name="T70" fmla="*/ 11395 w 20074"/>
                <a:gd name="T71" fmla="*/ 3765 h 4595"/>
                <a:gd name="T72" fmla="*/ 12103 w 20074"/>
                <a:gd name="T73" fmla="*/ 3435 h 4595"/>
                <a:gd name="T74" fmla="*/ 12106 w 20074"/>
                <a:gd name="T75" fmla="*/ 2740 h 4595"/>
                <a:gd name="T76" fmla="*/ 14499 w 20074"/>
                <a:gd name="T77" fmla="*/ 2252 h 4595"/>
                <a:gd name="T78" fmla="*/ 13128 w 20074"/>
                <a:gd name="T79" fmla="*/ 4580 h 4595"/>
                <a:gd name="T80" fmla="*/ 13130 w 20074"/>
                <a:gd name="T81" fmla="*/ 3260 h 4595"/>
                <a:gd name="T82" fmla="*/ 13133 w 20074"/>
                <a:gd name="T83" fmla="*/ 1222 h 4595"/>
                <a:gd name="T84" fmla="*/ 18837 w 20074"/>
                <a:gd name="T85" fmla="*/ 2074 h 4595"/>
                <a:gd name="T86" fmla="*/ 13859 w 20074"/>
                <a:gd name="T87" fmla="*/ 217 h 4595"/>
                <a:gd name="T88" fmla="*/ 13856 w 20074"/>
                <a:gd name="T89" fmla="*/ 3635 h 4595"/>
                <a:gd name="T90" fmla="*/ 14172 w 20074"/>
                <a:gd name="T91" fmla="*/ 2509 h 4595"/>
                <a:gd name="T92" fmla="*/ 14172 w 20074"/>
                <a:gd name="T93" fmla="*/ 3260 h 4595"/>
                <a:gd name="T94" fmla="*/ 15013 w 20074"/>
                <a:gd name="T95" fmla="*/ 2317 h 4595"/>
                <a:gd name="T96" fmla="*/ 15532 w 20074"/>
                <a:gd name="T97" fmla="*/ 2261 h 4595"/>
                <a:gd name="T98" fmla="*/ 15535 w 20074"/>
                <a:gd name="T99" fmla="*/ 1561 h 4595"/>
                <a:gd name="T100" fmla="*/ 16252 w 20074"/>
                <a:gd name="T101" fmla="*/ 2754 h 4595"/>
                <a:gd name="T102" fmla="*/ 17468 w 20074"/>
                <a:gd name="T103" fmla="*/ 4397 h 4595"/>
                <a:gd name="T104" fmla="*/ 17471 w 20074"/>
                <a:gd name="T105" fmla="*/ 3076 h 4595"/>
                <a:gd name="T106" fmla="*/ 17612 w 20074"/>
                <a:gd name="T107" fmla="*/ 976 h 4595"/>
                <a:gd name="T108" fmla="*/ 17609 w 20074"/>
                <a:gd name="T109" fmla="*/ 3022 h 4595"/>
                <a:gd name="T110" fmla="*/ 17612 w 20074"/>
                <a:gd name="T111" fmla="*/ 1699 h 4595"/>
                <a:gd name="T112" fmla="*/ 18320 w 20074"/>
                <a:gd name="T113" fmla="*/ 1366 h 4595"/>
                <a:gd name="T114" fmla="*/ 18323 w 20074"/>
                <a:gd name="T115" fmla="*/ 711 h 4595"/>
                <a:gd name="T116" fmla="*/ 19537 w 20074"/>
                <a:gd name="T117" fmla="*/ 2331 h 4595"/>
                <a:gd name="T118" fmla="*/ 19539 w 20074"/>
                <a:gd name="T119" fmla="*/ 1047 h 4595"/>
                <a:gd name="T120" fmla="*/ 19689 w 20074"/>
                <a:gd name="T121" fmla="*/ 3028 h 4595"/>
                <a:gd name="T122" fmla="*/ 19878 w 20074"/>
                <a:gd name="T123" fmla="*/ 3965 h 4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74" h="4595">
                  <a:moveTo>
                    <a:pt x="2450" y="3739"/>
                  </a:moveTo>
                  <a:cubicBezTo>
                    <a:pt x="2450" y="3844"/>
                    <a:pt x="2365" y="3928"/>
                    <a:pt x="2258" y="3928"/>
                  </a:cubicBezTo>
                  <a:cubicBezTo>
                    <a:pt x="2154" y="3928"/>
                    <a:pt x="2069" y="3844"/>
                    <a:pt x="2069" y="3736"/>
                  </a:cubicBezTo>
                  <a:lnTo>
                    <a:pt x="2072" y="2232"/>
                  </a:lnTo>
                  <a:cubicBezTo>
                    <a:pt x="2072" y="2128"/>
                    <a:pt x="2157" y="2043"/>
                    <a:pt x="2264" y="2043"/>
                  </a:cubicBezTo>
                  <a:cubicBezTo>
                    <a:pt x="2368" y="2043"/>
                    <a:pt x="2453" y="2128"/>
                    <a:pt x="2453" y="2235"/>
                  </a:cubicBezTo>
                  <a:lnTo>
                    <a:pt x="2450" y="3739"/>
                  </a:lnTo>
                  <a:close/>
                  <a:moveTo>
                    <a:pt x="4527" y="2227"/>
                  </a:moveTo>
                  <a:cubicBezTo>
                    <a:pt x="4527" y="2122"/>
                    <a:pt x="4442" y="2038"/>
                    <a:pt x="4338" y="2035"/>
                  </a:cubicBezTo>
                  <a:cubicBezTo>
                    <a:pt x="4234" y="2035"/>
                    <a:pt x="4149" y="2119"/>
                    <a:pt x="4146" y="2224"/>
                  </a:cubicBezTo>
                  <a:lnTo>
                    <a:pt x="4143" y="3728"/>
                  </a:lnTo>
                  <a:cubicBezTo>
                    <a:pt x="4143" y="3832"/>
                    <a:pt x="4228" y="3917"/>
                    <a:pt x="4332" y="3920"/>
                  </a:cubicBezTo>
                  <a:cubicBezTo>
                    <a:pt x="4437" y="3920"/>
                    <a:pt x="4521" y="3835"/>
                    <a:pt x="4524" y="3731"/>
                  </a:cubicBezTo>
                  <a:lnTo>
                    <a:pt x="4527" y="2227"/>
                  </a:lnTo>
                  <a:close/>
                  <a:moveTo>
                    <a:pt x="511" y="4366"/>
                  </a:moveTo>
                  <a:cubicBezTo>
                    <a:pt x="511" y="4470"/>
                    <a:pt x="596" y="4555"/>
                    <a:pt x="700" y="4558"/>
                  </a:cubicBezTo>
                  <a:cubicBezTo>
                    <a:pt x="805" y="4558"/>
                    <a:pt x="889" y="4473"/>
                    <a:pt x="892" y="4369"/>
                  </a:cubicBezTo>
                  <a:lnTo>
                    <a:pt x="892" y="3612"/>
                  </a:lnTo>
                  <a:cubicBezTo>
                    <a:pt x="892" y="3508"/>
                    <a:pt x="808" y="3423"/>
                    <a:pt x="703" y="3420"/>
                  </a:cubicBezTo>
                  <a:cubicBezTo>
                    <a:pt x="599" y="3420"/>
                    <a:pt x="514" y="3505"/>
                    <a:pt x="511" y="3609"/>
                  </a:cubicBezTo>
                  <a:lnTo>
                    <a:pt x="511" y="4366"/>
                  </a:lnTo>
                  <a:close/>
                  <a:moveTo>
                    <a:pt x="514" y="2294"/>
                  </a:moveTo>
                  <a:cubicBezTo>
                    <a:pt x="514" y="2399"/>
                    <a:pt x="599" y="2483"/>
                    <a:pt x="703" y="2486"/>
                  </a:cubicBezTo>
                  <a:cubicBezTo>
                    <a:pt x="808" y="2486"/>
                    <a:pt x="892" y="2402"/>
                    <a:pt x="895" y="2297"/>
                  </a:cubicBezTo>
                  <a:lnTo>
                    <a:pt x="895" y="1541"/>
                  </a:lnTo>
                  <a:cubicBezTo>
                    <a:pt x="895" y="1436"/>
                    <a:pt x="810" y="1352"/>
                    <a:pt x="706" y="1349"/>
                  </a:cubicBezTo>
                  <a:cubicBezTo>
                    <a:pt x="602" y="1349"/>
                    <a:pt x="517" y="1434"/>
                    <a:pt x="514" y="1538"/>
                  </a:cubicBezTo>
                  <a:lnTo>
                    <a:pt x="514" y="2294"/>
                  </a:lnTo>
                  <a:close/>
                  <a:moveTo>
                    <a:pt x="703" y="3237"/>
                  </a:moveTo>
                  <a:cubicBezTo>
                    <a:pt x="808" y="3237"/>
                    <a:pt x="892" y="3152"/>
                    <a:pt x="895" y="3048"/>
                  </a:cubicBezTo>
                  <a:lnTo>
                    <a:pt x="895" y="2921"/>
                  </a:lnTo>
                  <a:cubicBezTo>
                    <a:pt x="895" y="2816"/>
                    <a:pt x="810" y="2732"/>
                    <a:pt x="706" y="2729"/>
                  </a:cubicBezTo>
                  <a:cubicBezTo>
                    <a:pt x="602" y="2729"/>
                    <a:pt x="517" y="2814"/>
                    <a:pt x="514" y="2918"/>
                  </a:cubicBezTo>
                  <a:lnTo>
                    <a:pt x="514" y="3045"/>
                  </a:lnTo>
                  <a:cubicBezTo>
                    <a:pt x="511" y="3152"/>
                    <a:pt x="596" y="3237"/>
                    <a:pt x="703" y="3237"/>
                  </a:cubicBezTo>
                  <a:close/>
                  <a:moveTo>
                    <a:pt x="706" y="1199"/>
                  </a:moveTo>
                  <a:cubicBezTo>
                    <a:pt x="810" y="1199"/>
                    <a:pt x="895" y="1115"/>
                    <a:pt x="898" y="1010"/>
                  </a:cubicBezTo>
                  <a:lnTo>
                    <a:pt x="898" y="883"/>
                  </a:lnTo>
                  <a:cubicBezTo>
                    <a:pt x="898" y="779"/>
                    <a:pt x="813" y="694"/>
                    <a:pt x="709" y="691"/>
                  </a:cubicBezTo>
                  <a:cubicBezTo>
                    <a:pt x="604" y="691"/>
                    <a:pt x="520" y="776"/>
                    <a:pt x="517" y="881"/>
                  </a:cubicBezTo>
                  <a:lnTo>
                    <a:pt x="517" y="1008"/>
                  </a:lnTo>
                  <a:cubicBezTo>
                    <a:pt x="514" y="1115"/>
                    <a:pt x="602" y="1199"/>
                    <a:pt x="706" y="1199"/>
                  </a:cubicBezTo>
                  <a:close/>
                  <a:moveTo>
                    <a:pt x="387" y="192"/>
                  </a:moveTo>
                  <a:cubicBezTo>
                    <a:pt x="387" y="88"/>
                    <a:pt x="302" y="3"/>
                    <a:pt x="198" y="0"/>
                  </a:cubicBezTo>
                  <a:cubicBezTo>
                    <a:pt x="94" y="0"/>
                    <a:pt x="9" y="85"/>
                    <a:pt x="6" y="189"/>
                  </a:cubicBezTo>
                  <a:lnTo>
                    <a:pt x="6" y="1696"/>
                  </a:lnTo>
                  <a:cubicBezTo>
                    <a:pt x="6" y="1801"/>
                    <a:pt x="91" y="1885"/>
                    <a:pt x="195" y="1888"/>
                  </a:cubicBezTo>
                  <a:cubicBezTo>
                    <a:pt x="300" y="1888"/>
                    <a:pt x="384" y="1803"/>
                    <a:pt x="387" y="1699"/>
                  </a:cubicBezTo>
                  <a:lnTo>
                    <a:pt x="387" y="192"/>
                  </a:lnTo>
                  <a:close/>
                  <a:moveTo>
                    <a:pt x="384" y="2235"/>
                  </a:moveTo>
                  <a:cubicBezTo>
                    <a:pt x="384" y="2131"/>
                    <a:pt x="300" y="2046"/>
                    <a:pt x="195" y="2043"/>
                  </a:cubicBezTo>
                  <a:cubicBezTo>
                    <a:pt x="91" y="2043"/>
                    <a:pt x="6" y="2128"/>
                    <a:pt x="3" y="2232"/>
                  </a:cubicBezTo>
                  <a:lnTo>
                    <a:pt x="0" y="3736"/>
                  </a:lnTo>
                  <a:cubicBezTo>
                    <a:pt x="0" y="3841"/>
                    <a:pt x="85" y="3926"/>
                    <a:pt x="190" y="3928"/>
                  </a:cubicBezTo>
                  <a:cubicBezTo>
                    <a:pt x="294" y="3928"/>
                    <a:pt x="379" y="3844"/>
                    <a:pt x="381" y="3739"/>
                  </a:cubicBezTo>
                  <a:lnTo>
                    <a:pt x="384" y="2235"/>
                  </a:lnTo>
                  <a:close/>
                  <a:moveTo>
                    <a:pt x="6601" y="200"/>
                  </a:moveTo>
                  <a:cubicBezTo>
                    <a:pt x="6601" y="96"/>
                    <a:pt x="6517" y="11"/>
                    <a:pt x="6412" y="8"/>
                  </a:cubicBezTo>
                  <a:cubicBezTo>
                    <a:pt x="6308" y="8"/>
                    <a:pt x="6223" y="93"/>
                    <a:pt x="6220" y="198"/>
                  </a:cubicBezTo>
                  <a:lnTo>
                    <a:pt x="6217" y="1702"/>
                  </a:lnTo>
                  <a:cubicBezTo>
                    <a:pt x="6217" y="1806"/>
                    <a:pt x="6302" y="1891"/>
                    <a:pt x="6407" y="1894"/>
                  </a:cubicBezTo>
                  <a:cubicBezTo>
                    <a:pt x="6511" y="1894"/>
                    <a:pt x="6596" y="1809"/>
                    <a:pt x="6598" y="1705"/>
                  </a:cubicBezTo>
                  <a:lnTo>
                    <a:pt x="6601" y="200"/>
                  </a:lnTo>
                  <a:close/>
                  <a:moveTo>
                    <a:pt x="6598" y="2246"/>
                  </a:moveTo>
                  <a:cubicBezTo>
                    <a:pt x="6598" y="2142"/>
                    <a:pt x="6514" y="2057"/>
                    <a:pt x="6409" y="2055"/>
                  </a:cubicBezTo>
                  <a:cubicBezTo>
                    <a:pt x="6305" y="2055"/>
                    <a:pt x="6220" y="2139"/>
                    <a:pt x="6217" y="2244"/>
                  </a:cubicBezTo>
                  <a:lnTo>
                    <a:pt x="6215" y="3748"/>
                  </a:lnTo>
                  <a:cubicBezTo>
                    <a:pt x="6215" y="3852"/>
                    <a:pt x="6299" y="3937"/>
                    <a:pt x="6404" y="3940"/>
                  </a:cubicBezTo>
                  <a:cubicBezTo>
                    <a:pt x="6508" y="3940"/>
                    <a:pt x="6593" y="3855"/>
                    <a:pt x="6596" y="3751"/>
                  </a:cubicBezTo>
                  <a:lnTo>
                    <a:pt x="6598" y="2246"/>
                  </a:lnTo>
                  <a:close/>
                  <a:moveTo>
                    <a:pt x="1050" y="951"/>
                  </a:moveTo>
                  <a:cubicBezTo>
                    <a:pt x="1050" y="1055"/>
                    <a:pt x="1135" y="1140"/>
                    <a:pt x="1239" y="1143"/>
                  </a:cubicBezTo>
                  <a:cubicBezTo>
                    <a:pt x="1344" y="1143"/>
                    <a:pt x="1428" y="1058"/>
                    <a:pt x="1431" y="954"/>
                  </a:cubicBezTo>
                  <a:lnTo>
                    <a:pt x="1431" y="198"/>
                  </a:lnTo>
                  <a:cubicBezTo>
                    <a:pt x="1431" y="93"/>
                    <a:pt x="1347" y="8"/>
                    <a:pt x="1242" y="6"/>
                  </a:cubicBezTo>
                  <a:cubicBezTo>
                    <a:pt x="1138" y="6"/>
                    <a:pt x="1053" y="90"/>
                    <a:pt x="1050" y="195"/>
                  </a:cubicBezTo>
                  <a:lnTo>
                    <a:pt x="1050" y="951"/>
                  </a:lnTo>
                  <a:close/>
                  <a:moveTo>
                    <a:pt x="1047" y="2994"/>
                  </a:moveTo>
                  <a:cubicBezTo>
                    <a:pt x="1047" y="3099"/>
                    <a:pt x="1132" y="3183"/>
                    <a:pt x="1237" y="3186"/>
                  </a:cubicBezTo>
                  <a:cubicBezTo>
                    <a:pt x="1341" y="3186"/>
                    <a:pt x="1426" y="3102"/>
                    <a:pt x="1428" y="2997"/>
                  </a:cubicBezTo>
                  <a:lnTo>
                    <a:pt x="1428" y="2241"/>
                  </a:lnTo>
                  <a:cubicBezTo>
                    <a:pt x="1428" y="2136"/>
                    <a:pt x="1344" y="2052"/>
                    <a:pt x="1239" y="2049"/>
                  </a:cubicBezTo>
                  <a:cubicBezTo>
                    <a:pt x="1135" y="2049"/>
                    <a:pt x="1050" y="2134"/>
                    <a:pt x="1047" y="2238"/>
                  </a:cubicBezTo>
                  <a:lnTo>
                    <a:pt x="1047" y="2994"/>
                  </a:lnTo>
                  <a:close/>
                  <a:moveTo>
                    <a:pt x="1237" y="3928"/>
                  </a:moveTo>
                  <a:cubicBezTo>
                    <a:pt x="1341" y="3928"/>
                    <a:pt x="1426" y="3844"/>
                    <a:pt x="1428" y="3739"/>
                  </a:cubicBezTo>
                  <a:lnTo>
                    <a:pt x="1428" y="3612"/>
                  </a:lnTo>
                  <a:cubicBezTo>
                    <a:pt x="1428" y="3508"/>
                    <a:pt x="1344" y="3423"/>
                    <a:pt x="1239" y="3420"/>
                  </a:cubicBezTo>
                  <a:cubicBezTo>
                    <a:pt x="1135" y="3420"/>
                    <a:pt x="1050" y="3505"/>
                    <a:pt x="1047" y="3609"/>
                  </a:cubicBezTo>
                  <a:lnTo>
                    <a:pt x="1047" y="3736"/>
                  </a:lnTo>
                  <a:cubicBezTo>
                    <a:pt x="1047" y="3844"/>
                    <a:pt x="1132" y="3928"/>
                    <a:pt x="1237" y="3928"/>
                  </a:cubicBezTo>
                  <a:close/>
                  <a:moveTo>
                    <a:pt x="1239" y="1854"/>
                  </a:moveTo>
                  <a:cubicBezTo>
                    <a:pt x="1343" y="1854"/>
                    <a:pt x="1428" y="1769"/>
                    <a:pt x="1431" y="1665"/>
                  </a:cubicBezTo>
                  <a:lnTo>
                    <a:pt x="1431" y="1538"/>
                  </a:lnTo>
                  <a:cubicBezTo>
                    <a:pt x="1431" y="1434"/>
                    <a:pt x="1347" y="1349"/>
                    <a:pt x="1242" y="1346"/>
                  </a:cubicBezTo>
                  <a:cubicBezTo>
                    <a:pt x="1138" y="1346"/>
                    <a:pt x="1053" y="1431"/>
                    <a:pt x="1050" y="1535"/>
                  </a:cubicBezTo>
                  <a:lnTo>
                    <a:pt x="1050" y="1662"/>
                  </a:lnTo>
                  <a:cubicBezTo>
                    <a:pt x="1050" y="1769"/>
                    <a:pt x="1134" y="1854"/>
                    <a:pt x="1239" y="1854"/>
                  </a:cubicBezTo>
                  <a:close/>
                  <a:moveTo>
                    <a:pt x="1555" y="2294"/>
                  </a:moveTo>
                  <a:cubicBezTo>
                    <a:pt x="1555" y="2399"/>
                    <a:pt x="1640" y="2483"/>
                    <a:pt x="1744" y="2486"/>
                  </a:cubicBezTo>
                  <a:cubicBezTo>
                    <a:pt x="1849" y="2486"/>
                    <a:pt x="1934" y="2402"/>
                    <a:pt x="1936" y="2297"/>
                  </a:cubicBezTo>
                  <a:lnTo>
                    <a:pt x="1936" y="1541"/>
                  </a:lnTo>
                  <a:cubicBezTo>
                    <a:pt x="1936" y="1436"/>
                    <a:pt x="1852" y="1352"/>
                    <a:pt x="1747" y="1349"/>
                  </a:cubicBezTo>
                  <a:cubicBezTo>
                    <a:pt x="1643" y="1349"/>
                    <a:pt x="1558" y="1434"/>
                    <a:pt x="1555" y="1538"/>
                  </a:cubicBezTo>
                  <a:lnTo>
                    <a:pt x="1555" y="2294"/>
                  </a:lnTo>
                  <a:close/>
                  <a:moveTo>
                    <a:pt x="1553" y="4369"/>
                  </a:moveTo>
                  <a:cubicBezTo>
                    <a:pt x="1553" y="4473"/>
                    <a:pt x="1637" y="4558"/>
                    <a:pt x="1742" y="4561"/>
                  </a:cubicBezTo>
                  <a:cubicBezTo>
                    <a:pt x="1846" y="4561"/>
                    <a:pt x="1931" y="4476"/>
                    <a:pt x="1934" y="4371"/>
                  </a:cubicBezTo>
                  <a:lnTo>
                    <a:pt x="1934" y="3615"/>
                  </a:lnTo>
                  <a:cubicBezTo>
                    <a:pt x="1934" y="3511"/>
                    <a:pt x="1849" y="3426"/>
                    <a:pt x="1744" y="3423"/>
                  </a:cubicBezTo>
                  <a:cubicBezTo>
                    <a:pt x="1640" y="3423"/>
                    <a:pt x="1555" y="3508"/>
                    <a:pt x="1553" y="3612"/>
                  </a:cubicBezTo>
                  <a:lnTo>
                    <a:pt x="1553" y="4369"/>
                  </a:lnTo>
                  <a:close/>
                  <a:moveTo>
                    <a:pt x="1744" y="3240"/>
                  </a:moveTo>
                  <a:cubicBezTo>
                    <a:pt x="1848" y="3240"/>
                    <a:pt x="1934" y="3155"/>
                    <a:pt x="1936" y="3051"/>
                  </a:cubicBezTo>
                  <a:lnTo>
                    <a:pt x="1936" y="2924"/>
                  </a:lnTo>
                  <a:cubicBezTo>
                    <a:pt x="1936" y="2819"/>
                    <a:pt x="1852" y="2735"/>
                    <a:pt x="1747" y="2732"/>
                  </a:cubicBezTo>
                  <a:cubicBezTo>
                    <a:pt x="1643" y="2732"/>
                    <a:pt x="1558" y="2816"/>
                    <a:pt x="1555" y="2921"/>
                  </a:cubicBezTo>
                  <a:lnTo>
                    <a:pt x="1555" y="3048"/>
                  </a:lnTo>
                  <a:cubicBezTo>
                    <a:pt x="1555" y="3152"/>
                    <a:pt x="1639" y="3240"/>
                    <a:pt x="1744" y="3240"/>
                  </a:cubicBezTo>
                  <a:close/>
                  <a:moveTo>
                    <a:pt x="2585" y="2297"/>
                  </a:moveTo>
                  <a:cubicBezTo>
                    <a:pt x="2585" y="2402"/>
                    <a:pt x="2670" y="2486"/>
                    <a:pt x="2775" y="2489"/>
                  </a:cubicBezTo>
                  <a:cubicBezTo>
                    <a:pt x="2879" y="2489"/>
                    <a:pt x="2964" y="2404"/>
                    <a:pt x="2966" y="2300"/>
                  </a:cubicBezTo>
                  <a:lnTo>
                    <a:pt x="2966" y="1544"/>
                  </a:lnTo>
                  <a:cubicBezTo>
                    <a:pt x="2966" y="1439"/>
                    <a:pt x="2882" y="1355"/>
                    <a:pt x="2777" y="1352"/>
                  </a:cubicBezTo>
                  <a:cubicBezTo>
                    <a:pt x="2673" y="1352"/>
                    <a:pt x="2588" y="1436"/>
                    <a:pt x="2585" y="1541"/>
                  </a:cubicBezTo>
                  <a:lnTo>
                    <a:pt x="2585" y="2297"/>
                  </a:lnTo>
                  <a:close/>
                  <a:moveTo>
                    <a:pt x="2775" y="3240"/>
                  </a:moveTo>
                  <a:cubicBezTo>
                    <a:pt x="2879" y="3240"/>
                    <a:pt x="2964" y="3155"/>
                    <a:pt x="2966" y="3051"/>
                  </a:cubicBezTo>
                  <a:lnTo>
                    <a:pt x="2966" y="2924"/>
                  </a:lnTo>
                  <a:cubicBezTo>
                    <a:pt x="2966" y="2819"/>
                    <a:pt x="2882" y="2735"/>
                    <a:pt x="2777" y="2732"/>
                  </a:cubicBezTo>
                  <a:cubicBezTo>
                    <a:pt x="2673" y="2732"/>
                    <a:pt x="2588" y="2816"/>
                    <a:pt x="2585" y="2921"/>
                  </a:cubicBezTo>
                  <a:lnTo>
                    <a:pt x="2585" y="3048"/>
                  </a:lnTo>
                  <a:cubicBezTo>
                    <a:pt x="2585" y="3155"/>
                    <a:pt x="2670" y="3240"/>
                    <a:pt x="2775" y="3240"/>
                  </a:cubicBezTo>
                  <a:close/>
                  <a:moveTo>
                    <a:pt x="3105" y="2997"/>
                  </a:moveTo>
                  <a:cubicBezTo>
                    <a:pt x="3105" y="3102"/>
                    <a:pt x="3189" y="3186"/>
                    <a:pt x="3294" y="3189"/>
                  </a:cubicBezTo>
                  <a:cubicBezTo>
                    <a:pt x="3398" y="3189"/>
                    <a:pt x="3483" y="3104"/>
                    <a:pt x="3486" y="3000"/>
                  </a:cubicBezTo>
                  <a:lnTo>
                    <a:pt x="3486" y="2244"/>
                  </a:lnTo>
                  <a:cubicBezTo>
                    <a:pt x="3486" y="2139"/>
                    <a:pt x="3401" y="2055"/>
                    <a:pt x="3297" y="2052"/>
                  </a:cubicBezTo>
                  <a:cubicBezTo>
                    <a:pt x="3192" y="2052"/>
                    <a:pt x="3108" y="2136"/>
                    <a:pt x="3105" y="2241"/>
                  </a:cubicBezTo>
                  <a:lnTo>
                    <a:pt x="3105" y="2997"/>
                  </a:lnTo>
                  <a:close/>
                  <a:moveTo>
                    <a:pt x="3294" y="3931"/>
                  </a:moveTo>
                  <a:cubicBezTo>
                    <a:pt x="3398" y="3931"/>
                    <a:pt x="3483" y="3847"/>
                    <a:pt x="3486" y="3742"/>
                  </a:cubicBezTo>
                  <a:lnTo>
                    <a:pt x="3486" y="3615"/>
                  </a:lnTo>
                  <a:cubicBezTo>
                    <a:pt x="3486" y="3511"/>
                    <a:pt x="3401" y="3426"/>
                    <a:pt x="3297" y="3423"/>
                  </a:cubicBezTo>
                  <a:cubicBezTo>
                    <a:pt x="3192" y="3423"/>
                    <a:pt x="3108" y="3508"/>
                    <a:pt x="3105" y="3612"/>
                  </a:cubicBezTo>
                  <a:lnTo>
                    <a:pt x="3105" y="3739"/>
                  </a:lnTo>
                  <a:cubicBezTo>
                    <a:pt x="3105" y="3847"/>
                    <a:pt x="3189" y="3931"/>
                    <a:pt x="3294" y="3931"/>
                  </a:cubicBezTo>
                  <a:close/>
                  <a:moveTo>
                    <a:pt x="3297" y="1860"/>
                  </a:moveTo>
                  <a:cubicBezTo>
                    <a:pt x="3401" y="1860"/>
                    <a:pt x="3486" y="1775"/>
                    <a:pt x="3489" y="1671"/>
                  </a:cubicBezTo>
                  <a:lnTo>
                    <a:pt x="3489" y="1544"/>
                  </a:lnTo>
                  <a:cubicBezTo>
                    <a:pt x="3489" y="1439"/>
                    <a:pt x="3404" y="1355"/>
                    <a:pt x="3299" y="1352"/>
                  </a:cubicBezTo>
                  <a:cubicBezTo>
                    <a:pt x="3195" y="1352"/>
                    <a:pt x="3110" y="1436"/>
                    <a:pt x="3108" y="1541"/>
                  </a:cubicBezTo>
                  <a:lnTo>
                    <a:pt x="3108" y="1668"/>
                  </a:lnTo>
                  <a:cubicBezTo>
                    <a:pt x="3108" y="1772"/>
                    <a:pt x="3192" y="1857"/>
                    <a:pt x="3297" y="1860"/>
                  </a:cubicBezTo>
                  <a:close/>
                  <a:moveTo>
                    <a:pt x="3632" y="2297"/>
                  </a:moveTo>
                  <a:cubicBezTo>
                    <a:pt x="3632" y="2402"/>
                    <a:pt x="3717" y="2486"/>
                    <a:pt x="3822" y="2489"/>
                  </a:cubicBezTo>
                  <a:cubicBezTo>
                    <a:pt x="3926" y="2489"/>
                    <a:pt x="4011" y="2404"/>
                    <a:pt x="4013" y="2300"/>
                  </a:cubicBezTo>
                  <a:lnTo>
                    <a:pt x="4013" y="1544"/>
                  </a:lnTo>
                  <a:cubicBezTo>
                    <a:pt x="4013" y="1439"/>
                    <a:pt x="3929" y="1355"/>
                    <a:pt x="3824" y="1352"/>
                  </a:cubicBezTo>
                  <a:cubicBezTo>
                    <a:pt x="3720" y="1352"/>
                    <a:pt x="3635" y="1436"/>
                    <a:pt x="3632" y="1541"/>
                  </a:cubicBezTo>
                  <a:lnTo>
                    <a:pt x="3632" y="2297"/>
                  </a:lnTo>
                  <a:close/>
                  <a:moveTo>
                    <a:pt x="3822" y="3243"/>
                  </a:moveTo>
                  <a:cubicBezTo>
                    <a:pt x="3926" y="3243"/>
                    <a:pt x="4011" y="3158"/>
                    <a:pt x="4013" y="3054"/>
                  </a:cubicBezTo>
                  <a:lnTo>
                    <a:pt x="4013" y="2927"/>
                  </a:lnTo>
                  <a:cubicBezTo>
                    <a:pt x="4013" y="2822"/>
                    <a:pt x="3929" y="2737"/>
                    <a:pt x="3824" y="2735"/>
                  </a:cubicBezTo>
                  <a:cubicBezTo>
                    <a:pt x="3720" y="2735"/>
                    <a:pt x="3635" y="2819"/>
                    <a:pt x="3632" y="2924"/>
                  </a:cubicBezTo>
                  <a:lnTo>
                    <a:pt x="3632" y="3051"/>
                  </a:lnTo>
                  <a:cubicBezTo>
                    <a:pt x="3632" y="3155"/>
                    <a:pt x="3717" y="3243"/>
                    <a:pt x="3822" y="3243"/>
                  </a:cubicBezTo>
                  <a:close/>
                  <a:moveTo>
                    <a:pt x="3824" y="1205"/>
                  </a:moveTo>
                  <a:cubicBezTo>
                    <a:pt x="3929" y="1205"/>
                    <a:pt x="4013" y="1120"/>
                    <a:pt x="4016" y="1016"/>
                  </a:cubicBezTo>
                  <a:lnTo>
                    <a:pt x="4016" y="889"/>
                  </a:lnTo>
                  <a:cubicBezTo>
                    <a:pt x="4016" y="785"/>
                    <a:pt x="3932" y="700"/>
                    <a:pt x="3827" y="697"/>
                  </a:cubicBezTo>
                  <a:cubicBezTo>
                    <a:pt x="3723" y="697"/>
                    <a:pt x="3638" y="782"/>
                    <a:pt x="3635" y="886"/>
                  </a:cubicBezTo>
                  <a:lnTo>
                    <a:pt x="3635" y="1013"/>
                  </a:lnTo>
                  <a:cubicBezTo>
                    <a:pt x="3635" y="1118"/>
                    <a:pt x="3720" y="1205"/>
                    <a:pt x="3824" y="1205"/>
                  </a:cubicBezTo>
                  <a:close/>
                  <a:moveTo>
                    <a:pt x="4660" y="4374"/>
                  </a:moveTo>
                  <a:cubicBezTo>
                    <a:pt x="4660" y="4479"/>
                    <a:pt x="4744" y="4563"/>
                    <a:pt x="4849" y="4566"/>
                  </a:cubicBezTo>
                  <a:cubicBezTo>
                    <a:pt x="4953" y="4566"/>
                    <a:pt x="5038" y="4482"/>
                    <a:pt x="5041" y="4377"/>
                  </a:cubicBezTo>
                  <a:lnTo>
                    <a:pt x="5041" y="3621"/>
                  </a:lnTo>
                  <a:cubicBezTo>
                    <a:pt x="5041" y="3516"/>
                    <a:pt x="4956" y="3432"/>
                    <a:pt x="4852" y="3429"/>
                  </a:cubicBezTo>
                  <a:cubicBezTo>
                    <a:pt x="4747" y="3429"/>
                    <a:pt x="4662" y="3514"/>
                    <a:pt x="4660" y="3618"/>
                  </a:cubicBezTo>
                  <a:lnTo>
                    <a:pt x="4660" y="4374"/>
                  </a:lnTo>
                  <a:close/>
                  <a:moveTo>
                    <a:pt x="4662" y="2300"/>
                  </a:moveTo>
                  <a:cubicBezTo>
                    <a:pt x="4662" y="2404"/>
                    <a:pt x="4747" y="2489"/>
                    <a:pt x="4852" y="2492"/>
                  </a:cubicBezTo>
                  <a:cubicBezTo>
                    <a:pt x="4956" y="2492"/>
                    <a:pt x="5041" y="2407"/>
                    <a:pt x="5043" y="2303"/>
                  </a:cubicBezTo>
                  <a:lnTo>
                    <a:pt x="5043" y="1547"/>
                  </a:lnTo>
                  <a:cubicBezTo>
                    <a:pt x="5043" y="1442"/>
                    <a:pt x="4959" y="1357"/>
                    <a:pt x="4854" y="1355"/>
                  </a:cubicBezTo>
                  <a:cubicBezTo>
                    <a:pt x="4750" y="1355"/>
                    <a:pt x="4665" y="1439"/>
                    <a:pt x="4662" y="1544"/>
                  </a:cubicBezTo>
                  <a:lnTo>
                    <a:pt x="4662" y="2300"/>
                  </a:lnTo>
                  <a:close/>
                  <a:moveTo>
                    <a:pt x="4852" y="3243"/>
                  </a:moveTo>
                  <a:cubicBezTo>
                    <a:pt x="4956" y="3243"/>
                    <a:pt x="5041" y="3158"/>
                    <a:pt x="5043" y="3054"/>
                  </a:cubicBezTo>
                  <a:lnTo>
                    <a:pt x="5043" y="2927"/>
                  </a:lnTo>
                  <a:cubicBezTo>
                    <a:pt x="5043" y="2822"/>
                    <a:pt x="4959" y="2737"/>
                    <a:pt x="4854" y="2735"/>
                  </a:cubicBezTo>
                  <a:cubicBezTo>
                    <a:pt x="4750" y="2735"/>
                    <a:pt x="4665" y="2819"/>
                    <a:pt x="4662" y="2924"/>
                  </a:cubicBezTo>
                  <a:lnTo>
                    <a:pt x="4662" y="3051"/>
                  </a:lnTo>
                  <a:cubicBezTo>
                    <a:pt x="4662" y="3158"/>
                    <a:pt x="4747" y="3243"/>
                    <a:pt x="4852" y="3243"/>
                  </a:cubicBezTo>
                  <a:close/>
                  <a:moveTo>
                    <a:pt x="4854" y="1205"/>
                  </a:moveTo>
                  <a:cubicBezTo>
                    <a:pt x="4959" y="1205"/>
                    <a:pt x="5043" y="1120"/>
                    <a:pt x="5046" y="1016"/>
                  </a:cubicBezTo>
                  <a:lnTo>
                    <a:pt x="5046" y="889"/>
                  </a:lnTo>
                  <a:cubicBezTo>
                    <a:pt x="5046" y="785"/>
                    <a:pt x="4962" y="700"/>
                    <a:pt x="4857" y="697"/>
                  </a:cubicBezTo>
                  <a:cubicBezTo>
                    <a:pt x="4753" y="697"/>
                    <a:pt x="4668" y="782"/>
                    <a:pt x="4665" y="886"/>
                  </a:cubicBezTo>
                  <a:lnTo>
                    <a:pt x="4665" y="1013"/>
                  </a:lnTo>
                  <a:cubicBezTo>
                    <a:pt x="4665" y="1120"/>
                    <a:pt x="4750" y="1205"/>
                    <a:pt x="4854" y="1205"/>
                  </a:cubicBezTo>
                  <a:close/>
                  <a:moveTo>
                    <a:pt x="5185" y="957"/>
                  </a:moveTo>
                  <a:cubicBezTo>
                    <a:pt x="5185" y="1061"/>
                    <a:pt x="5269" y="1146"/>
                    <a:pt x="5374" y="1149"/>
                  </a:cubicBezTo>
                  <a:cubicBezTo>
                    <a:pt x="5478" y="1149"/>
                    <a:pt x="5563" y="1064"/>
                    <a:pt x="5566" y="960"/>
                  </a:cubicBezTo>
                  <a:lnTo>
                    <a:pt x="5566" y="203"/>
                  </a:lnTo>
                  <a:cubicBezTo>
                    <a:pt x="5566" y="99"/>
                    <a:pt x="5481" y="14"/>
                    <a:pt x="5376" y="11"/>
                  </a:cubicBezTo>
                  <a:cubicBezTo>
                    <a:pt x="5272" y="11"/>
                    <a:pt x="5187" y="96"/>
                    <a:pt x="5185" y="200"/>
                  </a:cubicBezTo>
                  <a:lnTo>
                    <a:pt x="5185" y="957"/>
                  </a:lnTo>
                  <a:close/>
                  <a:moveTo>
                    <a:pt x="5182" y="3000"/>
                  </a:moveTo>
                  <a:cubicBezTo>
                    <a:pt x="5182" y="3104"/>
                    <a:pt x="5266" y="3189"/>
                    <a:pt x="5371" y="3192"/>
                  </a:cubicBezTo>
                  <a:cubicBezTo>
                    <a:pt x="5475" y="3192"/>
                    <a:pt x="5560" y="3107"/>
                    <a:pt x="5563" y="3003"/>
                  </a:cubicBezTo>
                  <a:lnTo>
                    <a:pt x="5563" y="2246"/>
                  </a:lnTo>
                  <a:cubicBezTo>
                    <a:pt x="5563" y="2142"/>
                    <a:pt x="5478" y="2057"/>
                    <a:pt x="5374" y="2055"/>
                  </a:cubicBezTo>
                  <a:cubicBezTo>
                    <a:pt x="5269" y="2055"/>
                    <a:pt x="5185" y="2139"/>
                    <a:pt x="5182" y="2244"/>
                  </a:cubicBezTo>
                  <a:lnTo>
                    <a:pt x="5182" y="3000"/>
                  </a:lnTo>
                  <a:close/>
                  <a:moveTo>
                    <a:pt x="5371" y="3942"/>
                  </a:moveTo>
                  <a:cubicBezTo>
                    <a:pt x="5475" y="3942"/>
                    <a:pt x="5560" y="3858"/>
                    <a:pt x="5563" y="3753"/>
                  </a:cubicBezTo>
                  <a:lnTo>
                    <a:pt x="5563" y="3626"/>
                  </a:lnTo>
                  <a:cubicBezTo>
                    <a:pt x="5563" y="3522"/>
                    <a:pt x="5478" y="3437"/>
                    <a:pt x="5374" y="3435"/>
                  </a:cubicBezTo>
                  <a:cubicBezTo>
                    <a:pt x="5269" y="3435"/>
                    <a:pt x="5185" y="3519"/>
                    <a:pt x="5182" y="3624"/>
                  </a:cubicBezTo>
                  <a:lnTo>
                    <a:pt x="5182" y="3751"/>
                  </a:lnTo>
                  <a:cubicBezTo>
                    <a:pt x="5179" y="3855"/>
                    <a:pt x="5266" y="3942"/>
                    <a:pt x="5371" y="3942"/>
                  </a:cubicBezTo>
                  <a:close/>
                  <a:moveTo>
                    <a:pt x="5374" y="1868"/>
                  </a:moveTo>
                  <a:cubicBezTo>
                    <a:pt x="5478" y="1868"/>
                    <a:pt x="5563" y="1784"/>
                    <a:pt x="5566" y="1679"/>
                  </a:cubicBezTo>
                  <a:lnTo>
                    <a:pt x="5566" y="1552"/>
                  </a:lnTo>
                  <a:cubicBezTo>
                    <a:pt x="5566" y="1448"/>
                    <a:pt x="5481" y="1363"/>
                    <a:pt x="5376" y="1360"/>
                  </a:cubicBezTo>
                  <a:cubicBezTo>
                    <a:pt x="5272" y="1360"/>
                    <a:pt x="5187" y="1445"/>
                    <a:pt x="5185" y="1549"/>
                  </a:cubicBezTo>
                  <a:lnTo>
                    <a:pt x="5185" y="1676"/>
                  </a:lnTo>
                  <a:cubicBezTo>
                    <a:pt x="5185" y="1784"/>
                    <a:pt x="5269" y="1868"/>
                    <a:pt x="5374" y="1868"/>
                  </a:cubicBezTo>
                  <a:close/>
                  <a:moveTo>
                    <a:pt x="5698" y="4366"/>
                  </a:moveTo>
                  <a:cubicBezTo>
                    <a:pt x="5698" y="4470"/>
                    <a:pt x="5783" y="4555"/>
                    <a:pt x="5887" y="4558"/>
                  </a:cubicBezTo>
                  <a:cubicBezTo>
                    <a:pt x="5992" y="4558"/>
                    <a:pt x="6076" y="4473"/>
                    <a:pt x="6079" y="4369"/>
                  </a:cubicBezTo>
                  <a:lnTo>
                    <a:pt x="6079" y="3612"/>
                  </a:lnTo>
                  <a:cubicBezTo>
                    <a:pt x="6079" y="3508"/>
                    <a:pt x="5994" y="3423"/>
                    <a:pt x="5890" y="3420"/>
                  </a:cubicBezTo>
                  <a:cubicBezTo>
                    <a:pt x="5786" y="3420"/>
                    <a:pt x="5701" y="3505"/>
                    <a:pt x="5698" y="3609"/>
                  </a:cubicBezTo>
                  <a:lnTo>
                    <a:pt x="5698" y="4366"/>
                  </a:lnTo>
                  <a:close/>
                  <a:moveTo>
                    <a:pt x="5701" y="2292"/>
                  </a:moveTo>
                  <a:cubicBezTo>
                    <a:pt x="5701" y="2396"/>
                    <a:pt x="5786" y="2481"/>
                    <a:pt x="5890" y="2483"/>
                  </a:cubicBezTo>
                  <a:cubicBezTo>
                    <a:pt x="5994" y="2483"/>
                    <a:pt x="6079" y="2399"/>
                    <a:pt x="6082" y="2294"/>
                  </a:cubicBezTo>
                  <a:lnTo>
                    <a:pt x="6082" y="1538"/>
                  </a:lnTo>
                  <a:cubicBezTo>
                    <a:pt x="6082" y="1434"/>
                    <a:pt x="5997" y="1349"/>
                    <a:pt x="5893" y="1346"/>
                  </a:cubicBezTo>
                  <a:cubicBezTo>
                    <a:pt x="5788" y="1346"/>
                    <a:pt x="5704" y="1431"/>
                    <a:pt x="5701" y="1535"/>
                  </a:cubicBezTo>
                  <a:lnTo>
                    <a:pt x="5701" y="2292"/>
                  </a:lnTo>
                  <a:close/>
                  <a:moveTo>
                    <a:pt x="5890" y="3234"/>
                  </a:moveTo>
                  <a:cubicBezTo>
                    <a:pt x="5994" y="3234"/>
                    <a:pt x="6079" y="3149"/>
                    <a:pt x="6082" y="3045"/>
                  </a:cubicBezTo>
                  <a:lnTo>
                    <a:pt x="6082" y="2918"/>
                  </a:lnTo>
                  <a:cubicBezTo>
                    <a:pt x="6082" y="2814"/>
                    <a:pt x="5997" y="2729"/>
                    <a:pt x="5893" y="2726"/>
                  </a:cubicBezTo>
                  <a:cubicBezTo>
                    <a:pt x="5788" y="2726"/>
                    <a:pt x="5704" y="2811"/>
                    <a:pt x="5701" y="2915"/>
                  </a:cubicBezTo>
                  <a:lnTo>
                    <a:pt x="5701" y="3042"/>
                  </a:lnTo>
                  <a:cubicBezTo>
                    <a:pt x="5698" y="3149"/>
                    <a:pt x="5783" y="3234"/>
                    <a:pt x="5890" y="3234"/>
                  </a:cubicBezTo>
                  <a:close/>
                  <a:moveTo>
                    <a:pt x="5893" y="1197"/>
                  </a:moveTo>
                  <a:cubicBezTo>
                    <a:pt x="5997" y="1197"/>
                    <a:pt x="6082" y="1112"/>
                    <a:pt x="6085" y="1008"/>
                  </a:cubicBezTo>
                  <a:lnTo>
                    <a:pt x="6085" y="881"/>
                  </a:lnTo>
                  <a:cubicBezTo>
                    <a:pt x="6085" y="776"/>
                    <a:pt x="6000" y="691"/>
                    <a:pt x="5896" y="689"/>
                  </a:cubicBezTo>
                  <a:cubicBezTo>
                    <a:pt x="5791" y="689"/>
                    <a:pt x="5707" y="773"/>
                    <a:pt x="5704" y="878"/>
                  </a:cubicBezTo>
                  <a:lnTo>
                    <a:pt x="5704" y="1005"/>
                  </a:lnTo>
                  <a:cubicBezTo>
                    <a:pt x="5701" y="1112"/>
                    <a:pt x="5788" y="1197"/>
                    <a:pt x="5893" y="1197"/>
                  </a:cubicBezTo>
                  <a:close/>
                  <a:moveTo>
                    <a:pt x="8667" y="2249"/>
                  </a:moveTo>
                  <a:cubicBezTo>
                    <a:pt x="8667" y="2145"/>
                    <a:pt x="8582" y="2060"/>
                    <a:pt x="8478" y="2057"/>
                  </a:cubicBezTo>
                  <a:cubicBezTo>
                    <a:pt x="8373" y="2057"/>
                    <a:pt x="8289" y="2142"/>
                    <a:pt x="8286" y="2246"/>
                  </a:cubicBezTo>
                  <a:lnTo>
                    <a:pt x="8283" y="3751"/>
                  </a:lnTo>
                  <a:cubicBezTo>
                    <a:pt x="8283" y="3855"/>
                    <a:pt x="8368" y="3940"/>
                    <a:pt x="8472" y="3942"/>
                  </a:cubicBezTo>
                  <a:cubicBezTo>
                    <a:pt x="8577" y="3942"/>
                    <a:pt x="8661" y="3858"/>
                    <a:pt x="8664" y="3753"/>
                  </a:cubicBezTo>
                  <a:lnTo>
                    <a:pt x="8667" y="2249"/>
                  </a:lnTo>
                  <a:close/>
                  <a:moveTo>
                    <a:pt x="10740" y="2241"/>
                  </a:moveTo>
                  <a:cubicBezTo>
                    <a:pt x="10740" y="2136"/>
                    <a:pt x="10656" y="2052"/>
                    <a:pt x="10551" y="2049"/>
                  </a:cubicBezTo>
                  <a:cubicBezTo>
                    <a:pt x="10447" y="2049"/>
                    <a:pt x="10362" y="2134"/>
                    <a:pt x="10359" y="2238"/>
                  </a:cubicBezTo>
                  <a:lnTo>
                    <a:pt x="10356" y="3742"/>
                  </a:lnTo>
                  <a:cubicBezTo>
                    <a:pt x="10356" y="3847"/>
                    <a:pt x="10441" y="3931"/>
                    <a:pt x="10545" y="3934"/>
                  </a:cubicBezTo>
                  <a:cubicBezTo>
                    <a:pt x="10650" y="3934"/>
                    <a:pt x="10735" y="3849"/>
                    <a:pt x="10737" y="3745"/>
                  </a:cubicBezTo>
                  <a:lnTo>
                    <a:pt x="10740" y="2241"/>
                  </a:lnTo>
                  <a:close/>
                  <a:moveTo>
                    <a:pt x="6725" y="4380"/>
                  </a:moveTo>
                  <a:cubicBezTo>
                    <a:pt x="6725" y="4484"/>
                    <a:pt x="6810" y="4569"/>
                    <a:pt x="6914" y="4572"/>
                  </a:cubicBezTo>
                  <a:cubicBezTo>
                    <a:pt x="7019" y="4572"/>
                    <a:pt x="7104" y="4487"/>
                    <a:pt x="7106" y="4383"/>
                  </a:cubicBezTo>
                  <a:lnTo>
                    <a:pt x="7106" y="3626"/>
                  </a:lnTo>
                  <a:cubicBezTo>
                    <a:pt x="7106" y="3522"/>
                    <a:pt x="7022" y="3437"/>
                    <a:pt x="6917" y="3435"/>
                  </a:cubicBezTo>
                  <a:cubicBezTo>
                    <a:pt x="6813" y="3435"/>
                    <a:pt x="6728" y="3519"/>
                    <a:pt x="6725" y="3624"/>
                  </a:cubicBezTo>
                  <a:lnTo>
                    <a:pt x="6725" y="4380"/>
                  </a:lnTo>
                  <a:close/>
                  <a:moveTo>
                    <a:pt x="6728" y="2308"/>
                  </a:moveTo>
                  <a:cubicBezTo>
                    <a:pt x="6728" y="2413"/>
                    <a:pt x="6813" y="2498"/>
                    <a:pt x="6917" y="2500"/>
                  </a:cubicBezTo>
                  <a:cubicBezTo>
                    <a:pt x="7022" y="2500"/>
                    <a:pt x="7106" y="2416"/>
                    <a:pt x="7109" y="2311"/>
                  </a:cubicBezTo>
                  <a:lnTo>
                    <a:pt x="7109" y="1555"/>
                  </a:lnTo>
                  <a:cubicBezTo>
                    <a:pt x="7109" y="1451"/>
                    <a:pt x="7025" y="1366"/>
                    <a:pt x="6920" y="1363"/>
                  </a:cubicBezTo>
                  <a:cubicBezTo>
                    <a:pt x="6816" y="1363"/>
                    <a:pt x="6731" y="1448"/>
                    <a:pt x="6728" y="1552"/>
                  </a:cubicBezTo>
                  <a:lnTo>
                    <a:pt x="6728" y="2308"/>
                  </a:lnTo>
                  <a:close/>
                  <a:moveTo>
                    <a:pt x="6917" y="3251"/>
                  </a:moveTo>
                  <a:cubicBezTo>
                    <a:pt x="7022" y="3251"/>
                    <a:pt x="7106" y="3166"/>
                    <a:pt x="7109" y="3062"/>
                  </a:cubicBezTo>
                  <a:lnTo>
                    <a:pt x="7109" y="2935"/>
                  </a:lnTo>
                  <a:cubicBezTo>
                    <a:pt x="7109" y="2831"/>
                    <a:pt x="7025" y="2746"/>
                    <a:pt x="6920" y="2743"/>
                  </a:cubicBezTo>
                  <a:cubicBezTo>
                    <a:pt x="6816" y="2743"/>
                    <a:pt x="6731" y="2828"/>
                    <a:pt x="6728" y="2932"/>
                  </a:cubicBezTo>
                  <a:lnTo>
                    <a:pt x="6728" y="3059"/>
                  </a:lnTo>
                  <a:cubicBezTo>
                    <a:pt x="6725" y="3166"/>
                    <a:pt x="6810" y="3251"/>
                    <a:pt x="6917" y="3251"/>
                  </a:cubicBezTo>
                  <a:close/>
                  <a:moveTo>
                    <a:pt x="6920" y="1214"/>
                  </a:moveTo>
                  <a:cubicBezTo>
                    <a:pt x="7025" y="1214"/>
                    <a:pt x="7109" y="1129"/>
                    <a:pt x="7112" y="1024"/>
                  </a:cubicBezTo>
                  <a:lnTo>
                    <a:pt x="7112" y="897"/>
                  </a:lnTo>
                  <a:cubicBezTo>
                    <a:pt x="7112" y="793"/>
                    <a:pt x="7027" y="708"/>
                    <a:pt x="6923" y="706"/>
                  </a:cubicBezTo>
                  <a:cubicBezTo>
                    <a:pt x="6819" y="706"/>
                    <a:pt x="6734" y="790"/>
                    <a:pt x="6731" y="895"/>
                  </a:cubicBezTo>
                  <a:lnTo>
                    <a:pt x="6731" y="1022"/>
                  </a:lnTo>
                  <a:cubicBezTo>
                    <a:pt x="6728" y="1129"/>
                    <a:pt x="6813" y="1214"/>
                    <a:pt x="6920" y="1214"/>
                  </a:cubicBezTo>
                  <a:close/>
                  <a:moveTo>
                    <a:pt x="12814" y="215"/>
                  </a:moveTo>
                  <a:cubicBezTo>
                    <a:pt x="12814" y="110"/>
                    <a:pt x="12730" y="25"/>
                    <a:pt x="12625" y="23"/>
                  </a:cubicBezTo>
                  <a:cubicBezTo>
                    <a:pt x="12521" y="23"/>
                    <a:pt x="12436" y="107"/>
                    <a:pt x="12433" y="212"/>
                  </a:cubicBezTo>
                  <a:lnTo>
                    <a:pt x="12431" y="1716"/>
                  </a:lnTo>
                  <a:cubicBezTo>
                    <a:pt x="12431" y="1820"/>
                    <a:pt x="12515" y="1905"/>
                    <a:pt x="12620" y="1908"/>
                  </a:cubicBezTo>
                  <a:cubicBezTo>
                    <a:pt x="12724" y="1908"/>
                    <a:pt x="12809" y="1823"/>
                    <a:pt x="12812" y="1719"/>
                  </a:cubicBezTo>
                  <a:lnTo>
                    <a:pt x="12814" y="215"/>
                  </a:lnTo>
                  <a:close/>
                  <a:moveTo>
                    <a:pt x="12812" y="2261"/>
                  </a:moveTo>
                  <a:cubicBezTo>
                    <a:pt x="12812" y="2156"/>
                    <a:pt x="12727" y="2071"/>
                    <a:pt x="12623" y="2069"/>
                  </a:cubicBezTo>
                  <a:cubicBezTo>
                    <a:pt x="12518" y="2069"/>
                    <a:pt x="12433" y="2153"/>
                    <a:pt x="12431" y="2258"/>
                  </a:cubicBezTo>
                  <a:lnTo>
                    <a:pt x="12428" y="3762"/>
                  </a:lnTo>
                  <a:cubicBezTo>
                    <a:pt x="12428" y="3866"/>
                    <a:pt x="12512" y="3951"/>
                    <a:pt x="12617" y="3954"/>
                  </a:cubicBezTo>
                  <a:cubicBezTo>
                    <a:pt x="12721" y="3954"/>
                    <a:pt x="12806" y="3869"/>
                    <a:pt x="12809" y="3765"/>
                  </a:cubicBezTo>
                  <a:lnTo>
                    <a:pt x="12812" y="2261"/>
                  </a:lnTo>
                  <a:close/>
                  <a:moveTo>
                    <a:pt x="7264" y="962"/>
                  </a:moveTo>
                  <a:cubicBezTo>
                    <a:pt x="7264" y="1067"/>
                    <a:pt x="7349" y="1151"/>
                    <a:pt x="7453" y="1154"/>
                  </a:cubicBezTo>
                  <a:cubicBezTo>
                    <a:pt x="7558" y="1154"/>
                    <a:pt x="7643" y="1070"/>
                    <a:pt x="7645" y="965"/>
                  </a:cubicBezTo>
                  <a:lnTo>
                    <a:pt x="7645" y="209"/>
                  </a:lnTo>
                  <a:cubicBezTo>
                    <a:pt x="7645" y="104"/>
                    <a:pt x="7561" y="20"/>
                    <a:pt x="7456" y="17"/>
                  </a:cubicBezTo>
                  <a:cubicBezTo>
                    <a:pt x="7352" y="17"/>
                    <a:pt x="7267" y="102"/>
                    <a:pt x="7264" y="206"/>
                  </a:cubicBezTo>
                  <a:lnTo>
                    <a:pt x="7264" y="962"/>
                  </a:lnTo>
                  <a:close/>
                  <a:moveTo>
                    <a:pt x="7262" y="3008"/>
                  </a:moveTo>
                  <a:cubicBezTo>
                    <a:pt x="7262" y="3113"/>
                    <a:pt x="7346" y="3197"/>
                    <a:pt x="7451" y="3200"/>
                  </a:cubicBezTo>
                  <a:cubicBezTo>
                    <a:pt x="7555" y="3200"/>
                    <a:pt x="7640" y="3116"/>
                    <a:pt x="7643" y="3011"/>
                  </a:cubicBezTo>
                  <a:lnTo>
                    <a:pt x="7643" y="2255"/>
                  </a:lnTo>
                  <a:cubicBezTo>
                    <a:pt x="7643" y="2150"/>
                    <a:pt x="7558" y="2066"/>
                    <a:pt x="7453" y="2063"/>
                  </a:cubicBezTo>
                  <a:cubicBezTo>
                    <a:pt x="7349" y="2063"/>
                    <a:pt x="7264" y="2148"/>
                    <a:pt x="7262" y="2252"/>
                  </a:cubicBezTo>
                  <a:lnTo>
                    <a:pt x="7262" y="3008"/>
                  </a:lnTo>
                  <a:close/>
                  <a:moveTo>
                    <a:pt x="7451" y="3942"/>
                  </a:moveTo>
                  <a:cubicBezTo>
                    <a:pt x="7555" y="3942"/>
                    <a:pt x="7640" y="3858"/>
                    <a:pt x="7643" y="3753"/>
                  </a:cubicBezTo>
                  <a:lnTo>
                    <a:pt x="7643" y="3626"/>
                  </a:lnTo>
                  <a:cubicBezTo>
                    <a:pt x="7643" y="3522"/>
                    <a:pt x="7558" y="3437"/>
                    <a:pt x="7453" y="3435"/>
                  </a:cubicBezTo>
                  <a:cubicBezTo>
                    <a:pt x="7349" y="3435"/>
                    <a:pt x="7264" y="3519"/>
                    <a:pt x="7262" y="3624"/>
                  </a:cubicBezTo>
                  <a:lnTo>
                    <a:pt x="7262" y="3751"/>
                  </a:lnTo>
                  <a:cubicBezTo>
                    <a:pt x="7262" y="3858"/>
                    <a:pt x="7346" y="3942"/>
                    <a:pt x="7451" y="3942"/>
                  </a:cubicBezTo>
                  <a:close/>
                  <a:moveTo>
                    <a:pt x="7453" y="1868"/>
                  </a:moveTo>
                  <a:cubicBezTo>
                    <a:pt x="7557" y="1868"/>
                    <a:pt x="7643" y="1784"/>
                    <a:pt x="7645" y="1679"/>
                  </a:cubicBezTo>
                  <a:lnTo>
                    <a:pt x="7645" y="1552"/>
                  </a:lnTo>
                  <a:cubicBezTo>
                    <a:pt x="7645" y="1448"/>
                    <a:pt x="7561" y="1363"/>
                    <a:pt x="7456" y="1360"/>
                  </a:cubicBezTo>
                  <a:cubicBezTo>
                    <a:pt x="7352" y="1360"/>
                    <a:pt x="7267" y="1445"/>
                    <a:pt x="7264" y="1549"/>
                  </a:cubicBezTo>
                  <a:lnTo>
                    <a:pt x="7264" y="1676"/>
                  </a:lnTo>
                  <a:cubicBezTo>
                    <a:pt x="7264" y="1784"/>
                    <a:pt x="7348" y="1868"/>
                    <a:pt x="7453" y="1868"/>
                  </a:cubicBezTo>
                  <a:close/>
                  <a:moveTo>
                    <a:pt x="7770" y="2308"/>
                  </a:moveTo>
                  <a:cubicBezTo>
                    <a:pt x="7770" y="2413"/>
                    <a:pt x="7854" y="2498"/>
                    <a:pt x="7959" y="2500"/>
                  </a:cubicBezTo>
                  <a:cubicBezTo>
                    <a:pt x="8063" y="2500"/>
                    <a:pt x="8148" y="2416"/>
                    <a:pt x="8151" y="2311"/>
                  </a:cubicBezTo>
                  <a:lnTo>
                    <a:pt x="8151" y="1555"/>
                  </a:lnTo>
                  <a:cubicBezTo>
                    <a:pt x="8151" y="1451"/>
                    <a:pt x="8066" y="1366"/>
                    <a:pt x="7961" y="1363"/>
                  </a:cubicBezTo>
                  <a:cubicBezTo>
                    <a:pt x="7857" y="1363"/>
                    <a:pt x="7772" y="1448"/>
                    <a:pt x="7770" y="1552"/>
                  </a:cubicBezTo>
                  <a:lnTo>
                    <a:pt x="7770" y="2308"/>
                  </a:lnTo>
                  <a:close/>
                  <a:moveTo>
                    <a:pt x="7767" y="4383"/>
                  </a:moveTo>
                  <a:cubicBezTo>
                    <a:pt x="7767" y="4487"/>
                    <a:pt x="7851" y="4572"/>
                    <a:pt x="7956" y="4575"/>
                  </a:cubicBezTo>
                  <a:cubicBezTo>
                    <a:pt x="8060" y="4575"/>
                    <a:pt x="8145" y="4490"/>
                    <a:pt x="8148" y="4386"/>
                  </a:cubicBezTo>
                  <a:lnTo>
                    <a:pt x="8148" y="3629"/>
                  </a:lnTo>
                  <a:cubicBezTo>
                    <a:pt x="8148" y="3525"/>
                    <a:pt x="8063" y="3440"/>
                    <a:pt x="7959" y="3437"/>
                  </a:cubicBezTo>
                  <a:cubicBezTo>
                    <a:pt x="7854" y="3437"/>
                    <a:pt x="7770" y="3522"/>
                    <a:pt x="7767" y="3626"/>
                  </a:cubicBezTo>
                  <a:lnTo>
                    <a:pt x="7767" y="4383"/>
                  </a:lnTo>
                  <a:close/>
                  <a:moveTo>
                    <a:pt x="7959" y="3254"/>
                  </a:moveTo>
                  <a:cubicBezTo>
                    <a:pt x="8063" y="3254"/>
                    <a:pt x="8148" y="3169"/>
                    <a:pt x="8151" y="3065"/>
                  </a:cubicBezTo>
                  <a:lnTo>
                    <a:pt x="8151" y="2938"/>
                  </a:lnTo>
                  <a:cubicBezTo>
                    <a:pt x="8151" y="2833"/>
                    <a:pt x="8066" y="2749"/>
                    <a:pt x="7961" y="2746"/>
                  </a:cubicBezTo>
                  <a:cubicBezTo>
                    <a:pt x="7857" y="2746"/>
                    <a:pt x="7772" y="2831"/>
                    <a:pt x="7770" y="2935"/>
                  </a:cubicBezTo>
                  <a:lnTo>
                    <a:pt x="7770" y="3062"/>
                  </a:lnTo>
                  <a:cubicBezTo>
                    <a:pt x="7770" y="3166"/>
                    <a:pt x="7854" y="3251"/>
                    <a:pt x="7959" y="3254"/>
                  </a:cubicBezTo>
                  <a:close/>
                  <a:moveTo>
                    <a:pt x="8800" y="2311"/>
                  </a:moveTo>
                  <a:cubicBezTo>
                    <a:pt x="8800" y="2416"/>
                    <a:pt x="8884" y="2500"/>
                    <a:pt x="8989" y="2503"/>
                  </a:cubicBezTo>
                  <a:cubicBezTo>
                    <a:pt x="9093" y="2503"/>
                    <a:pt x="9178" y="2419"/>
                    <a:pt x="9181" y="2314"/>
                  </a:cubicBezTo>
                  <a:lnTo>
                    <a:pt x="9181" y="1558"/>
                  </a:lnTo>
                  <a:cubicBezTo>
                    <a:pt x="9181" y="1453"/>
                    <a:pt x="9096" y="1369"/>
                    <a:pt x="8992" y="1366"/>
                  </a:cubicBezTo>
                  <a:cubicBezTo>
                    <a:pt x="8887" y="1366"/>
                    <a:pt x="8802" y="1451"/>
                    <a:pt x="8800" y="1555"/>
                  </a:cubicBezTo>
                  <a:lnTo>
                    <a:pt x="8800" y="2311"/>
                  </a:lnTo>
                  <a:close/>
                  <a:moveTo>
                    <a:pt x="8989" y="3254"/>
                  </a:moveTo>
                  <a:cubicBezTo>
                    <a:pt x="9093" y="3254"/>
                    <a:pt x="9178" y="3169"/>
                    <a:pt x="9181" y="3065"/>
                  </a:cubicBezTo>
                  <a:lnTo>
                    <a:pt x="9181" y="2938"/>
                  </a:lnTo>
                  <a:cubicBezTo>
                    <a:pt x="9181" y="2833"/>
                    <a:pt x="9096" y="2749"/>
                    <a:pt x="8992" y="2746"/>
                  </a:cubicBezTo>
                  <a:cubicBezTo>
                    <a:pt x="8887" y="2746"/>
                    <a:pt x="8802" y="2831"/>
                    <a:pt x="8800" y="2935"/>
                  </a:cubicBezTo>
                  <a:lnTo>
                    <a:pt x="8800" y="3062"/>
                  </a:lnTo>
                  <a:cubicBezTo>
                    <a:pt x="8800" y="3169"/>
                    <a:pt x="8884" y="3254"/>
                    <a:pt x="8989" y="3254"/>
                  </a:cubicBezTo>
                  <a:close/>
                  <a:moveTo>
                    <a:pt x="9319" y="3011"/>
                  </a:moveTo>
                  <a:cubicBezTo>
                    <a:pt x="9319" y="3116"/>
                    <a:pt x="9404" y="3200"/>
                    <a:pt x="9508" y="3203"/>
                  </a:cubicBezTo>
                  <a:cubicBezTo>
                    <a:pt x="9612" y="3203"/>
                    <a:pt x="9697" y="3118"/>
                    <a:pt x="9700" y="3014"/>
                  </a:cubicBezTo>
                  <a:lnTo>
                    <a:pt x="9700" y="2258"/>
                  </a:lnTo>
                  <a:cubicBezTo>
                    <a:pt x="9700" y="2153"/>
                    <a:pt x="9615" y="2069"/>
                    <a:pt x="9511" y="2066"/>
                  </a:cubicBezTo>
                  <a:cubicBezTo>
                    <a:pt x="9406" y="2066"/>
                    <a:pt x="9322" y="2150"/>
                    <a:pt x="9319" y="2255"/>
                  </a:cubicBezTo>
                  <a:lnTo>
                    <a:pt x="9319" y="3011"/>
                  </a:lnTo>
                  <a:close/>
                  <a:moveTo>
                    <a:pt x="9508" y="3945"/>
                  </a:moveTo>
                  <a:cubicBezTo>
                    <a:pt x="9612" y="3945"/>
                    <a:pt x="9697" y="3861"/>
                    <a:pt x="9700" y="3756"/>
                  </a:cubicBezTo>
                  <a:lnTo>
                    <a:pt x="9700" y="3629"/>
                  </a:lnTo>
                  <a:cubicBezTo>
                    <a:pt x="9700" y="3525"/>
                    <a:pt x="9615" y="3440"/>
                    <a:pt x="9511" y="3437"/>
                  </a:cubicBezTo>
                  <a:cubicBezTo>
                    <a:pt x="9406" y="3437"/>
                    <a:pt x="9322" y="3522"/>
                    <a:pt x="9319" y="3626"/>
                  </a:cubicBezTo>
                  <a:lnTo>
                    <a:pt x="9319" y="3753"/>
                  </a:lnTo>
                  <a:cubicBezTo>
                    <a:pt x="9319" y="3861"/>
                    <a:pt x="9404" y="3945"/>
                    <a:pt x="9508" y="3945"/>
                  </a:cubicBezTo>
                  <a:close/>
                  <a:moveTo>
                    <a:pt x="9511" y="1871"/>
                  </a:moveTo>
                  <a:cubicBezTo>
                    <a:pt x="9615" y="1871"/>
                    <a:pt x="9700" y="1786"/>
                    <a:pt x="9703" y="1682"/>
                  </a:cubicBezTo>
                  <a:lnTo>
                    <a:pt x="9703" y="1555"/>
                  </a:lnTo>
                  <a:cubicBezTo>
                    <a:pt x="9703" y="1451"/>
                    <a:pt x="9618" y="1366"/>
                    <a:pt x="9514" y="1363"/>
                  </a:cubicBezTo>
                  <a:cubicBezTo>
                    <a:pt x="9409" y="1363"/>
                    <a:pt x="9325" y="1448"/>
                    <a:pt x="9322" y="1552"/>
                  </a:cubicBezTo>
                  <a:lnTo>
                    <a:pt x="9322" y="1679"/>
                  </a:lnTo>
                  <a:cubicBezTo>
                    <a:pt x="9322" y="1786"/>
                    <a:pt x="9406" y="1871"/>
                    <a:pt x="9511" y="1871"/>
                  </a:cubicBezTo>
                  <a:close/>
                  <a:moveTo>
                    <a:pt x="9847" y="2311"/>
                  </a:moveTo>
                  <a:cubicBezTo>
                    <a:pt x="9847" y="2416"/>
                    <a:pt x="9931" y="2500"/>
                    <a:pt x="10036" y="2503"/>
                  </a:cubicBezTo>
                  <a:cubicBezTo>
                    <a:pt x="10139" y="2503"/>
                    <a:pt x="10224" y="2419"/>
                    <a:pt x="10227" y="2314"/>
                  </a:cubicBezTo>
                  <a:lnTo>
                    <a:pt x="10227" y="1558"/>
                  </a:lnTo>
                  <a:cubicBezTo>
                    <a:pt x="10227" y="1453"/>
                    <a:pt x="10142" y="1369"/>
                    <a:pt x="10039" y="1366"/>
                  </a:cubicBezTo>
                  <a:cubicBezTo>
                    <a:pt x="9934" y="1366"/>
                    <a:pt x="9849" y="1451"/>
                    <a:pt x="9847" y="1555"/>
                  </a:cubicBezTo>
                  <a:lnTo>
                    <a:pt x="9847" y="2311"/>
                  </a:lnTo>
                  <a:close/>
                  <a:moveTo>
                    <a:pt x="10036" y="3257"/>
                  </a:moveTo>
                  <a:cubicBezTo>
                    <a:pt x="10140" y="3257"/>
                    <a:pt x="10224" y="3172"/>
                    <a:pt x="10227" y="3068"/>
                  </a:cubicBezTo>
                  <a:lnTo>
                    <a:pt x="10227" y="2941"/>
                  </a:lnTo>
                  <a:cubicBezTo>
                    <a:pt x="10227" y="2836"/>
                    <a:pt x="10142" y="2752"/>
                    <a:pt x="10039" y="2749"/>
                  </a:cubicBezTo>
                  <a:cubicBezTo>
                    <a:pt x="9934" y="2749"/>
                    <a:pt x="9849" y="2833"/>
                    <a:pt x="9847" y="2938"/>
                  </a:cubicBezTo>
                  <a:lnTo>
                    <a:pt x="9847" y="3065"/>
                  </a:lnTo>
                  <a:cubicBezTo>
                    <a:pt x="9847" y="3169"/>
                    <a:pt x="9931" y="3257"/>
                    <a:pt x="10036" y="3257"/>
                  </a:cubicBezTo>
                  <a:close/>
                  <a:moveTo>
                    <a:pt x="10039" y="1219"/>
                  </a:moveTo>
                  <a:cubicBezTo>
                    <a:pt x="10143" y="1219"/>
                    <a:pt x="10227" y="1135"/>
                    <a:pt x="10229" y="1030"/>
                  </a:cubicBezTo>
                  <a:lnTo>
                    <a:pt x="10229" y="903"/>
                  </a:lnTo>
                  <a:cubicBezTo>
                    <a:pt x="10229" y="799"/>
                    <a:pt x="10145" y="714"/>
                    <a:pt x="10040" y="711"/>
                  </a:cubicBezTo>
                  <a:cubicBezTo>
                    <a:pt x="9937" y="711"/>
                    <a:pt x="9852" y="796"/>
                    <a:pt x="9849" y="900"/>
                  </a:cubicBezTo>
                  <a:lnTo>
                    <a:pt x="9849" y="1027"/>
                  </a:lnTo>
                  <a:cubicBezTo>
                    <a:pt x="9849" y="1132"/>
                    <a:pt x="9934" y="1219"/>
                    <a:pt x="10039" y="1219"/>
                  </a:cubicBezTo>
                  <a:close/>
                  <a:moveTo>
                    <a:pt x="10873" y="4388"/>
                  </a:moveTo>
                  <a:cubicBezTo>
                    <a:pt x="10873" y="4493"/>
                    <a:pt x="10957" y="4577"/>
                    <a:pt x="11062" y="4580"/>
                  </a:cubicBezTo>
                  <a:cubicBezTo>
                    <a:pt x="11166" y="4580"/>
                    <a:pt x="11251" y="4496"/>
                    <a:pt x="11254" y="4391"/>
                  </a:cubicBezTo>
                  <a:lnTo>
                    <a:pt x="11254" y="3635"/>
                  </a:lnTo>
                  <a:cubicBezTo>
                    <a:pt x="11254" y="3530"/>
                    <a:pt x="11169" y="3446"/>
                    <a:pt x="11065" y="3443"/>
                  </a:cubicBezTo>
                  <a:cubicBezTo>
                    <a:pt x="10960" y="3443"/>
                    <a:pt x="10876" y="3528"/>
                    <a:pt x="10873" y="3632"/>
                  </a:cubicBezTo>
                  <a:lnTo>
                    <a:pt x="10873" y="4388"/>
                  </a:lnTo>
                  <a:close/>
                  <a:moveTo>
                    <a:pt x="10876" y="2314"/>
                  </a:moveTo>
                  <a:cubicBezTo>
                    <a:pt x="10876" y="2419"/>
                    <a:pt x="10960" y="2503"/>
                    <a:pt x="11065" y="2506"/>
                  </a:cubicBezTo>
                  <a:cubicBezTo>
                    <a:pt x="11169" y="2506"/>
                    <a:pt x="11254" y="2421"/>
                    <a:pt x="11257" y="2317"/>
                  </a:cubicBezTo>
                  <a:lnTo>
                    <a:pt x="11257" y="1561"/>
                  </a:lnTo>
                  <a:cubicBezTo>
                    <a:pt x="11257" y="1456"/>
                    <a:pt x="11172" y="1372"/>
                    <a:pt x="11068" y="1369"/>
                  </a:cubicBezTo>
                  <a:cubicBezTo>
                    <a:pt x="10963" y="1369"/>
                    <a:pt x="10878" y="1453"/>
                    <a:pt x="10876" y="1558"/>
                  </a:cubicBezTo>
                  <a:lnTo>
                    <a:pt x="10876" y="2314"/>
                  </a:lnTo>
                  <a:close/>
                  <a:moveTo>
                    <a:pt x="11065" y="3257"/>
                  </a:moveTo>
                  <a:cubicBezTo>
                    <a:pt x="11170" y="3257"/>
                    <a:pt x="11254" y="3172"/>
                    <a:pt x="11257" y="3068"/>
                  </a:cubicBezTo>
                  <a:lnTo>
                    <a:pt x="11257" y="2941"/>
                  </a:lnTo>
                  <a:cubicBezTo>
                    <a:pt x="11257" y="2836"/>
                    <a:pt x="11172" y="2752"/>
                    <a:pt x="11068" y="2749"/>
                  </a:cubicBezTo>
                  <a:cubicBezTo>
                    <a:pt x="10963" y="2749"/>
                    <a:pt x="10878" y="2833"/>
                    <a:pt x="10876" y="2938"/>
                  </a:cubicBezTo>
                  <a:lnTo>
                    <a:pt x="10876" y="3065"/>
                  </a:lnTo>
                  <a:cubicBezTo>
                    <a:pt x="10873" y="3172"/>
                    <a:pt x="10961" y="3257"/>
                    <a:pt x="11065" y="3257"/>
                  </a:cubicBezTo>
                  <a:close/>
                  <a:moveTo>
                    <a:pt x="11068" y="1219"/>
                  </a:moveTo>
                  <a:cubicBezTo>
                    <a:pt x="11173" y="1219"/>
                    <a:pt x="11257" y="1135"/>
                    <a:pt x="11259" y="1030"/>
                  </a:cubicBezTo>
                  <a:lnTo>
                    <a:pt x="11259" y="903"/>
                  </a:lnTo>
                  <a:cubicBezTo>
                    <a:pt x="11259" y="799"/>
                    <a:pt x="11175" y="714"/>
                    <a:pt x="11070" y="711"/>
                  </a:cubicBezTo>
                  <a:cubicBezTo>
                    <a:pt x="10966" y="711"/>
                    <a:pt x="10881" y="796"/>
                    <a:pt x="10878" y="900"/>
                  </a:cubicBezTo>
                  <a:lnTo>
                    <a:pt x="10878" y="1027"/>
                  </a:lnTo>
                  <a:cubicBezTo>
                    <a:pt x="10878" y="1135"/>
                    <a:pt x="10964" y="1219"/>
                    <a:pt x="11068" y="1219"/>
                  </a:cubicBezTo>
                  <a:close/>
                  <a:moveTo>
                    <a:pt x="11398" y="971"/>
                  </a:moveTo>
                  <a:cubicBezTo>
                    <a:pt x="11398" y="1075"/>
                    <a:pt x="11482" y="1160"/>
                    <a:pt x="11587" y="1163"/>
                  </a:cubicBezTo>
                  <a:cubicBezTo>
                    <a:pt x="11691" y="1163"/>
                    <a:pt x="11776" y="1078"/>
                    <a:pt x="11779" y="974"/>
                  </a:cubicBezTo>
                  <a:lnTo>
                    <a:pt x="11779" y="217"/>
                  </a:lnTo>
                  <a:cubicBezTo>
                    <a:pt x="11779" y="113"/>
                    <a:pt x="11694" y="28"/>
                    <a:pt x="11590" y="25"/>
                  </a:cubicBezTo>
                  <a:cubicBezTo>
                    <a:pt x="11485" y="25"/>
                    <a:pt x="11401" y="110"/>
                    <a:pt x="11398" y="215"/>
                  </a:cubicBezTo>
                  <a:lnTo>
                    <a:pt x="11398" y="971"/>
                  </a:lnTo>
                  <a:close/>
                  <a:moveTo>
                    <a:pt x="11395" y="3014"/>
                  </a:moveTo>
                  <a:cubicBezTo>
                    <a:pt x="11395" y="3118"/>
                    <a:pt x="11480" y="3203"/>
                    <a:pt x="11584" y="3206"/>
                  </a:cubicBezTo>
                  <a:cubicBezTo>
                    <a:pt x="11688" y="3206"/>
                    <a:pt x="11773" y="3121"/>
                    <a:pt x="11776" y="3017"/>
                  </a:cubicBezTo>
                  <a:lnTo>
                    <a:pt x="11776" y="2261"/>
                  </a:lnTo>
                  <a:cubicBezTo>
                    <a:pt x="11776" y="2156"/>
                    <a:pt x="11691" y="2071"/>
                    <a:pt x="11587" y="2069"/>
                  </a:cubicBezTo>
                  <a:cubicBezTo>
                    <a:pt x="11482" y="2069"/>
                    <a:pt x="11398" y="2153"/>
                    <a:pt x="11395" y="2258"/>
                  </a:cubicBezTo>
                  <a:lnTo>
                    <a:pt x="11395" y="3014"/>
                  </a:lnTo>
                  <a:close/>
                  <a:moveTo>
                    <a:pt x="11584" y="3957"/>
                  </a:moveTo>
                  <a:cubicBezTo>
                    <a:pt x="11688" y="3957"/>
                    <a:pt x="11773" y="3872"/>
                    <a:pt x="11776" y="3768"/>
                  </a:cubicBezTo>
                  <a:lnTo>
                    <a:pt x="11776" y="3641"/>
                  </a:lnTo>
                  <a:cubicBezTo>
                    <a:pt x="11776" y="3536"/>
                    <a:pt x="11691" y="3451"/>
                    <a:pt x="11587" y="3449"/>
                  </a:cubicBezTo>
                  <a:cubicBezTo>
                    <a:pt x="11482" y="3449"/>
                    <a:pt x="11398" y="3533"/>
                    <a:pt x="11395" y="3638"/>
                  </a:cubicBezTo>
                  <a:lnTo>
                    <a:pt x="11395" y="3765"/>
                  </a:lnTo>
                  <a:cubicBezTo>
                    <a:pt x="11392" y="3869"/>
                    <a:pt x="11477" y="3957"/>
                    <a:pt x="11584" y="3957"/>
                  </a:cubicBezTo>
                  <a:close/>
                  <a:moveTo>
                    <a:pt x="11587" y="1882"/>
                  </a:moveTo>
                  <a:cubicBezTo>
                    <a:pt x="11692" y="1882"/>
                    <a:pt x="11776" y="1798"/>
                    <a:pt x="11779" y="1693"/>
                  </a:cubicBezTo>
                  <a:lnTo>
                    <a:pt x="11779" y="1566"/>
                  </a:lnTo>
                  <a:cubicBezTo>
                    <a:pt x="11779" y="1462"/>
                    <a:pt x="11694" y="1377"/>
                    <a:pt x="11590" y="1374"/>
                  </a:cubicBezTo>
                  <a:cubicBezTo>
                    <a:pt x="11485" y="1374"/>
                    <a:pt x="11401" y="1459"/>
                    <a:pt x="11398" y="1563"/>
                  </a:cubicBezTo>
                  <a:lnTo>
                    <a:pt x="11398" y="1690"/>
                  </a:lnTo>
                  <a:cubicBezTo>
                    <a:pt x="11395" y="1798"/>
                    <a:pt x="11483" y="1882"/>
                    <a:pt x="11587" y="1882"/>
                  </a:cubicBezTo>
                  <a:close/>
                  <a:moveTo>
                    <a:pt x="11911" y="4380"/>
                  </a:moveTo>
                  <a:cubicBezTo>
                    <a:pt x="11911" y="4484"/>
                    <a:pt x="11996" y="4569"/>
                    <a:pt x="12100" y="4572"/>
                  </a:cubicBezTo>
                  <a:cubicBezTo>
                    <a:pt x="12205" y="4572"/>
                    <a:pt x="12289" y="4487"/>
                    <a:pt x="12292" y="4383"/>
                  </a:cubicBezTo>
                  <a:lnTo>
                    <a:pt x="12292" y="3626"/>
                  </a:lnTo>
                  <a:cubicBezTo>
                    <a:pt x="12292" y="3522"/>
                    <a:pt x="12208" y="3437"/>
                    <a:pt x="12103" y="3435"/>
                  </a:cubicBezTo>
                  <a:cubicBezTo>
                    <a:pt x="11999" y="3435"/>
                    <a:pt x="11914" y="3519"/>
                    <a:pt x="11911" y="3624"/>
                  </a:cubicBezTo>
                  <a:lnTo>
                    <a:pt x="11911" y="4380"/>
                  </a:lnTo>
                  <a:close/>
                  <a:moveTo>
                    <a:pt x="11914" y="2306"/>
                  </a:moveTo>
                  <a:cubicBezTo>
                    <a:pt x="11914" y="2410"/>
                    <a:pt x="11999" y="2495"/>
                    <a:pt x="12103" y="2498"/>
                  </a:cubicBezTo>
                  <a:cubicBezTo>
                    <a:pt x="12208" y="2498"/>
                    <a:pt x="12292" y="2413"/>
                    <a:pt x="12295" y="2308"/>
                  </a:cubicBezTo>
                  <a:lnTo>
                    <a:pt x="12295" y="1552"/>
                  </a:lnTo>
                  <a:cubicBezTo>
                    <a:pt x="12295" y="1448"/>
                    <a:pt x="12210" y="1363"/>
                    <a:pt x="12106" y="1360"/>
                  </a:cubicBezTo>
                  <a:cubicBezTo>
                    <a:pt x="12002" y="1360"/>
                    <a:pt x="11917" y="1445"/>
                    <a:pt x="11914" y="1549"/>
                  </a:cubicBezTo>
                  <a:lnTo>
                    <a:pt x="11914" y="2306"/>
                  </a:lnTo>
                  <a:close/>
                  <a:moveTo>
                    <a:pt x="12103" y="3248"/>
                  </a:moveTo>
                  <a:cubicBezTo>
                    <a:pt x="12208" y="3248"/>
                    <a:pt x="12292" y="3164"/>
                    <a:pt x="12295" y="3059"/>
                  </a:cubicBezTo>
                  <a:lnTo>
                    <a:pt x="12295" y="2932"/>
                  </a:lnTo>
                  <a:cubicBezTo>
                    <a:pt x="12295" y="2828"/>
                    <a:pt x="12210" y="2743"/>
                    <a:pt x="12106" y="2740"/>
                  </a:cubicBezTo>
                  <a:cubicBezTo>
                    <a:pt x="12002" y="2740"/>
                    <a:pt x="11917" y="2825"/>
                    <a:pt x="11914" y="2929"/>
                  </a:cubicBezTo>
                  <a:lnTo>
                    <a:pt x="11914" y="3056"/>
                  </a:lnTo>
                  <a:cubicBezTo>
                    <a:pt x="11911" y="3164"/>
                    <a:pt x="11996" y="3248"/>
                    <a:pt x="12103" y="3248"/>
                  </a:cubicBezTo>
                  <a:close/>
                  <a:moveTo>
                    <a:pt x="12106" y="1211"/>
                  </a:moveTo>
                  <a:cubicBezTo>
                    <a:pt x="12210" y="1211"/>
                    <a:pt x="12295" y="1126"/>
                    <a:pt x="12298" y="1022"/>
                  </a:cubicBezTo>
                  <a:lnTo>
                    <a:pt x="12298" y="895"/>
                  </a:lnTo>
                  <a:cubicBezTo>
                    <a:pt x="12298" y="790"/>
                    <a:pt x="12213" y="706"/>
                    <a:pt x="12109" y="703"/>
                  </a:cubicBezTo>
                  <a:cubicBezTo>
                    <a:pt x="12004" y="703"/>
                    <a:pt x="11920" y="787"/>
                    <a:pt x="11917" y="892"/>
                  </a:cubicBezTo>
                  <a:lnTo>
                    <a:pt x="11917" y="1019"/>
                  </a:lnTo>
                  <a:cubicBezTo>
                    <a:pt x="11914" y="1126"/>
                    <a:pt x="12002" y="1211"/>
                    <a:pt x="12106" y="1211"/>
                  </a:cubicBezTo>
                  <a:close/>
                  <a:moveTo>
                    <a:pt x="14880" y="2255"/>
                  </a:moveTo>
                  <a:cubicBezTo>
                    <a:pt x="14880" y="2150"/>
                    <a:pt x="14795" y="2066"/>
                    <a:pt x="14691" y="2063"/>
                  </a:cubicBezTo>
                  <a:cubicBezTo>
                    <a:pt x="14587" y="2063"/>
                    <a:pt x="14502" y="2148"/>
                    <a:pt x="14499" y="2252"/>
                  </a:cubicBezTo>
                  <a:lnTo>
                    <a:pt x="14496" y="3756"/>
                  </a:lnTo>
                  <a:cubicBezTo>
                    <a:pt x="14496" y="3861"/>
                    <a:pt x="14581" y="3945"/>
                    <a:pt x="14685" y="3948"/>
                  </a:cubicBezTo>
                  <a:cubicBezTo>
                    <a:pt x="14790" y="3948"/>
                    <a:pt x="14874" y="3863"/>
                    <a:pt x="14877" y="3759"/>
                  </a:cubicBezTo>
                  <a:lnTo>
                    <a:pt x="14880" y="2255"/>
                  </a:lnTo>
                  <a:close/>
                  <a:moveTo>
                    <a:pt x="16954" y="2249"/>
                  </a:moveTo>
                  <a:cubicBezTo>
                    <a:pt x="16954" y="2145"/>
                    <a:pt x="16870" y="2060"/>
                    <a:pt x="16765" y="2057"/>
                  </a:cubicBezTo>
                  <a:cubicBezTo>
                    <a:pt x="16661" y="2057"/>
                    <a:pt x="16576" y="2142"/>
                    <a:pt x="16573" y="2246"/>
                  </a:cubicBezTo>
                  <a:lnTo>
                    <a:pt x="16571" y="3751"/>
                  </a:lnTo>
                  <a:cubicBezTo>
                    <a:pt x="16571" y="3855"/>
                    <a:pt x="16655" y="3940"/>
                    <a:pt x="16760" y="3942"/>
                  </a:cubicBezTo>
                  <a:cubicBezTo>
                    <a:pt x="16864" y="3942"/>
                    <a:pt x="16949" y="3858"/>
                    <a:pt x="16952" y="3753"/>
                  </a:cubicBezTo>
                  <a:lnTo>
                    <a:pt x="16954" y="2249"/>
                  </a:lnTo>
                  <a:close/>
                  <a:moveTo>
                    <a:pt x="12939" y="4388"/>
                  </a:moveTo>
                  <a:cubicBezTo>
                    <a:pt x="12939" y="4493"/>
                    <a:pt x="13023" y="4577"/>
                    <a:pt x="13128" y="4580"/>
                  </a:cubicBezTo>
                  <a:cubicBezTo>
                    <a:pt x="13232" y="4580"/>
                    <a:pt x="13317" y="4496"/>
                    <a:pt x="13320" y="4391"/>
                  </a:cubicBezTo>
                  <a:lnTo>
                    <a:pt x="13320" y="3635"/>
                  </a:lnTo>
                  <a:cubicBezTo>
                    <a:pt x="13320" y="3530"/>
                    <a:pt x="13235" y="3446"/>
                    <a:pt x="13130" y="3443"/>
                  </a:cubicBezTo>
                  <a:cubicBezTo>
                    <a:pt x="13026" y="3443"/>
                    <a:pt x="12941" y="3528"/>
                    <a:pt x="12939" y="3632"/>
                  </a:cubicBezTo>
                  <a:lnTo>
                    <a:pt x="12939" y="4388"/>
                  </a:lnTo>
                  <a:close/>
                  <a:moveTo>
                    <a:pt x="12941" y="2314"/>
                  </a:moveTo>
                  <a:cubicBezTo>
                    <a:pt x="12941" y="2419"/>
                    <a:pt x="13026" y="2503"/>
                    <a:pt x="13130" y="2506"/>
                  </a:cubicBezTo>
                  <a:cubicBezTo>
                    <a:pt x="13235" y="2506"/>
                    <a:pt x="13320" y="2421"/>
                    <a:pt x="13322" y="2317"/>
                  </a:cubicBezTo>
                  <a:lnTo>
                    <a:pt x="13322" y="1561"/>
                  </a:lnTo>
                  <a:cubicBezTo>
                    <a:pt x="13322" y="1456"/>
                    <a:pt x="13238" y="1372"/>
                    <a:pt x="13133" y="1369"/>
                  </a:cubicBezTo>
                  <a:cubicBezTo>
                    <a:pt x="13029" y="1369"/>
                    <a:pt x="12944" y="1453"/>
                    <a:pt x="12941" y="1558"/>
                  </a:cubicBezTo>
                  <a:lnTo>
                    <a:pt x="12941" y="2314"/>
                  </a:lnTo>
                  <a:close/>
                  <a:moveTo>
                    <a:pt x="13130" y="3260"/>
                  </a:moveTo>
                  <a:cubicBezTo>
                    <a:pt x="13235" y="3260"/>
                    <a:pt x="13320" y="3175"/>
                    <a:pt x="13322" y="3070"/>
                  </a:cubicBezTo>
                  <a:lnTo>
                    <a:pt x="13322" y="2943"/>
                  </a:lnTo>
                  <a:cubicBezTo>
                    <a:pt x="13322" y="2839"/>
                    <a:pt x="13238" y="2754"/>
                    <a:pt x="13133" y="2752"/>
                  </a:cubicBezTo>
                  <a:cubicBezTo>
                    <a:pt x="13029" y="2752"/>
                    <a:pt x="12944" y="2836"/>
                    <a:pt x="12941" y="2941"/>
                  </a:cubicBezTo>
                  <a:lnTo>
                    <a:pt x="12941" y="3068"/>
                  </a:lnTo>
                  <a:cubicBezTo>
                    <a:pt x="12939" y="3172"/>
                    <a:pt x="13023" y="3260"/>
                    <a:pt x="13130" y="3260"/>
                  </a:cubicBezTo>
                  <a:close/>
                  <a:moveTo>
                    <a:pt x="13133" y="1222"/>
                  </a:moveTo>
                  <a:cubicBezTo>
                    <a:pt x="13238" y="1222"/>
                    <a:pt x="13322" y="1137"/>
                    <a:pt x="13325" y="1033"/>
                  </a:cubicBezTo>
                  <a:lnTo>
                    <a:pt x="13325" y="906"/>
                  </a:lnTo>
                  <a:cubicBezTo>
                    <a:pt x="13325" y="801"/>
                    <a:pt x="13241" y="717"/>
                    <a:pt x="13136" y="714"/>
                  </a:cubicBezTo>
                  <a:cubicBezTo>
                    <a:pt x="13032" y="714"/>
                    <a:pt x="12947" y="799"/>
                    <a:pt x="12944" y="903"/>
                  </a:cubicBezTo>
                  <a:lnTo>
                    <a:pt x="12944" y="1030"/>
                  </a:lnTo>
                  <a:cubicBezTo>
                    <a:pt x="12941" y="1135"/>
                    <a:pt x="13026" y="1222"/>
                    <a:pt x="13133" y="1222"/>
                  </a:cubicBezTo>
                  <a:close/>
                  <a:moveTo>
                    <a:pt x="19029" y="223"/>
                  </a:moveTo>
                  <a:cubicBezTo>
                    <a:pt x="19029" y="119"/>
                    <a:pt x="18944" y="34"/>
                    <a:pt x="18839" y="31"/>
                  </a:cubicBezTo>
                  <a:cubicBezTo>
                    <a:pt x="18735" y="31"/>
                    <a:pt x="18650" y="116"/>
                    <a:pt x="18648" y="220"/>
                  </a:cubicBezTo>
                  <a:lnTo>
                    <a:pt x="18645" y="1724"/>
                  </a:lnTo>
                  <a:cubicBezTo>
                    <a:pt x="18645" y="1725"/>
                    <a:pt x="18645" y="1725"/>
                    <a:pt x="18645" y="1725"/>
                  </a:cubicBezTo>
                  <a:lnTo>
                    <a:pt x="18645" y="1730"/>
                  </a:lnTo>
                  <a:cubicBezTo>
                    <a:pt x="18645" y="1834"/>
                    <a:pt x="18729" y="1919"/>
                    <a:pt x="18834" y="1922"/>
                  </a:cubicBezTo>
                  <a:cubicBezTo>
                    <a:pt x="18938" y="1922"/>
                    <a:pt x="19023" y="1837"/>
                    <a:pt x="19026" y="1733"/>
                  </a:cubicBezTo>
                  <a:lnTo>
                    <a:pt x="19029" y="229"/>
                  </a:lnTo>
                  <a:cubicBezTo>
                    <a:pt x="19029" y="228"/>
                    <a:pt x="19029" y="228"/>
                    <a:pt x="19029" y="228"/>
                  </a:cubicBezTo>
                  <a:lnTo>
                    <a:pt x="19029" y="223"/>
                  </a:lnTo>
                  <a:close/>
                  <a:moveTo>
                    <a:pt x="19026" y="2266"/>
                  </a:moveTo>
                  <a:cubicBezTo>
                    <a:pt x="19026" y="2162"/>
                    <a:pt x="18941" y="2077"/>
                    <a:pt x="18837" y="2074"/>
                  </a:cubicBezTo>
                  <a:cubicBezTo>
                    <a:pt x="18732" y="2074"/>
                    <a:pt x="18648" y="2159"/>
                    <a:pt x="18645" y="2263"/>
                  </a:cubicBezTo>
                  <a:lnTo>
                    <a:pt x="18642" y="3768"/>
                  </a:lnTo>
                  <a:lnTo>
                    <a:pt x="18642" y="3768"/>
                  </a:lnTo>
                  <a:lnTo>
                    <a:pt x="18642" y="3773"/>
                  </a:lnTo>
                  <a:cubicBezTo>
                    <a:pt x="18642" y="3878"/>
                    <a:pt x="18727" y="3962"/>
                    <a:pt x="18831" y="3965"/>
                  </a:cubicBezTo>
                  <a:cubicBezTo>
                    <a:pt x="18935" y="3965"/>
                    <a:pt x="19020" y="3880"/>
                    <a:pt x="19023" y="3776"/>
                  </a:cubicBezTo>
                  <a:lnTo>
                    <a:pt x="19026" y="2272"/>
                  </a:lnTo>
                  <a:lnTo>
                    <a:pt x="19026" y="2271"/>
                  </a:lnTo>
                  <a:lnTo>
                    <a:pt x="19026" y="2266"/>
                  </a:lnTo>
                  <a:close/>
                  <a:moveTo>
                    <a:pt x="13478" y="971"/>
                  </a:moveTo>
                  <a:cubicBezTo>
                    <a:pt x="13478" y="1075"/>
                    <a:pt x="13562" y="1160"/>
                    <a:pt x="13667" y="1163"/>
                  </a:cubicBezTo>
                  <a:cubicBezTo>
                    <a:pt x="13771" y="1163"/>
                    <a:pt x="13856" y="1078"/>
                    <a:pt x="13859" y="974"/>
                  </a:cubicBezTo>
                  <a:lnTo>
                    <a:pt x="13859" y="217"/>
                  </a:lnTo>
                  <a:cubicBezTo>
                    <a:pt x="13859" y="113"/>
                    <a:pt x="13774" y="28"/>
                    <a:pt x="13669" y="25"/>
                  </a:cubicBezTo>
                  <a:cubicBezTo>
                    <a:pt x="13565" y="25"/>
                    <a:pt x="13480" y="110"/>
                    <a:pt x="13478" y="215"/>
                  </a:cubicBezTo>
                  <a:lnTo>
                    <a:pt x="13478" y="971"/>
                  </a:lnTo>
                  <a:close/>
                  <a:moveTo>
                    <a:pt x="13475" y="3014"/>
                  </a:moveTo>
                  <a:cubicBezTo>
                    <a:pt x="13475" y="3118"/>
                    <a:pt x="13559" y="3203"/>
                    <a:pt x="13664" y="3206"/>
                  </a:cubicBezTo>
                  <a:cubicBezTo>
                    <a:pt x="13768" y="3206"/>
                    <a:pt x="13853" y="3121"/>
                    <a:pt x="13856" y="3017"/>
                  </a:cubicBezTo>
                  <a:lnTo>
                    <a:pt x="13856" y="2261"/>
                  </a:lnTo>
                  <a:cubicBezTo>
                    <a:pt x="13856" y="2156"/>
                    <a:pt x="13771" y="2071"/>
                    <a:pt x="13667" y="2069"/>
                  </a:cubicBezTo>
                  <a:cubicBezTo>
                    <a:pt x="13562" y="2069"/>
                    <a:pt x="13478" y="2153"/>
                    <a:pt x="13475" y="2258"/>
                  </a:cubicBezTo>
                  <a:lnTo>
                    <a:pt x="13475" y="3014"/>
                  </a:lnTo>
                  <a:close/>
                  <a:moveTo>
                    <a:pt x="13664" y="3951"/>
                  </a:moveTo>
                  <a:cubicBezTo>
                    <a:pt x="13769" y="3951"/>
                    <a:pt x="13853" y="3866"/>
                    <a:pt x="13856" y="3762"/>
                  </a:cubicBezTo>
                  <a:lnTo>
                    <a:pt x="13856" y="3635"/>
                  </a:lnTo>
                  <a:cubicBezTo>
                    <a:pt x="13856" y="3530"/>
                    <a:pt x="13771" y="3446"/>
                    <a:pt x="13667" y="3443"/>
                  </a:cubicBezTo>
                  <a:cubicBezTo>
                    <a:pt x="13562" y="3443"/>
                    <a:pt x="13478" y="3528"/>
                    <a:pt x="13475" y="3632"/>
                  </a:cubicBezTo>
                  <a:lnTo>
                    <a:pt x="13475" y="3759"/>
                  </a:lnTo>
                  <a:cubicBezTo>
                    <a:pt x="13475" y="3863"/>
                    <a:pt x="13560" y="3951"/>
                    <a:pt x="13664" y="3951"/>
                  </a:cubicBezTo>
                  <a:close/>
                  <a:moveTo>
                    <a:pt x="13667" y="1877"/>
                  </a:moveTo>
                  <a:cubicBezTo>
                    <a:pt x="13771" y="1877"/>
                    <a:pt x="13856" y="1792"/>
                    <a:pt x="13859" y="1688"/>
                  </a:cubicBezTo>
                  <a:lnTo>
                    <a:pt x="13859" y="1561"/>
                  </a:lnTo>
                  <a:cubicBezTo>
                    <a:pt x="13859" y="1456"/>
                    <a:pt x="13774" y="1372"/>
                    <a:pt x="13669" y="1369"/>
                  </a:cubicBezTo>
                  <a:cubicBezTo>
                    <a:pt x="13565" y="1369"/>
                    <a:pt x="13480" y="1453"/>
                    <a:pt x="13478" y="1558"/>
                  </a:cubicBezTo>
                  <a:lnTo>
                    <a:pt x="13478" y="1685"/>
                  </a:lnTo>
                  <a:cubicBezTo>
                    <a:pt x="13478" y="1792"/>
                    <a:pt x="13562" y="1877"/>
                    <a:pt x="13667" y="1877"/>
                  </a:cubicBezTo>
                  <a:close/>
                  <a:moveTo>
                    <a:pt x="13983" y="2317"/>
                  </a:moveTo>
                  <a:cubicBezTo>
                    <a:pt x="13983" y="2421"/>
                    <a:pt x="14067" y="2506"/>
                    <a:pt x="14172" y="2509"/>
                  </a:cubicBezTo>
                  <a:cubicBezTo>
                    <a:pt x="14276" y="2509"/>
                    <a:pt x="14361" y="2424"/>
                    <a:pt x="14364" y="2320"/>
                  </a:cubicBezTo>
                  <a:lnTo>
                    <a:pt x="14364" y="1563"/>
                  </a:lnTo>
                  <a:cubicBezTo>
                    <a:pt x="14364" y="1459"/>
                    <a:pt x="14279" y="1374"/>
                    <a:pt x="14175" y="1372"/>
                  </a:cubicBezTo>
                  <a:cubicBezTo>
                    <a:pt x="14070" y="1372"/>
                    <a:pt x="13986" y="1456"/>
                    <a:pt x="13983" y="1561"/>
                  </a:cubicBezTo>
                  <a:lnTo>
                    <a:pt x="13983" y="2317"/>
                  </a:lnTo>
                  <a:close/>
                  <a:moveTo>
                    <a:pt x="13980" y="4391"/>
                  </a:moveTo>
                  <a:cubicBezTo>
                    <a:pt x="13980" y="4496"/>
                    <a:pt x="14065" y="4580"/>
                    <a:pt x="14169" y="4583"/>
                  </a:cubicBezTo>
                  <a:cubicBezTo>
                    <a:pt x="14273" y="4583"/>
                    <a:pt x="14358" y="4498"/>
                    <a:pt x="14361" y="4394"/>
                  </a:cubicBezTo>
                  <a:lnTo>
                    <a:pt x="14361" y="3638"/>
                  </a:lnTo>
                  <a:cubicBezTo>
                    <a:pt x="14361" y="3533"/>
                    <a:pt x="14276" y="3449"/>
                    <a:pt x="14172" y="3446"/>
                  </a:cubicBezTo>
                  <a:cubicBezTo>
                    <a:pt x="14067" y="3446"/>
                    <a:pt x="13983" y="3530"/>
                    <a:pt x="13980" y="3635"/>
                  </a:cubicBezTo>
                  <a:lnTo>
                    <a:pt x="13980" y="4391"/>
                  </a:lnTo>
                  <a:close/>
                  <a:moveTo>
                    <a:pt x="14172" y="3260"/>
                  </a:moveTo>
                  <a:cubicBezTo>
                    <a:pt x="14277" y="3260"/>
                    <a:pt x="14361" y="3175"/>
                    <a:pt x="14364" y="3070"/>
                  </a:cubicBezTo>
                  <a:lnTo>
                    <a:pt x="14364" y="2943"/>
                  </a:lnTo>
                  <a:cubicBezTo>
                    <a:pt x="14364" y="2839"/>
                    <a:pt x="14279" y="2754"/>
                    <a:pt x="14175" y="2752"/>
                  </a:cubicBezTo>
                  <a:cubicBezTo>
                    <a:pt x="14070" y="2752"/>
                    <a:pt x="13986" y="2836"/>
                    <a:pt x="13983" y="2941"/>
                  </a:cubicBezTo>
                  <a:lnTo>
                    <a:pt x="13983" y="3068"/>
                  </a:lnTo>
                  <a:cubicBezTo>
                    <a:pt x="13983" y="3175"/>
                    <a:pt x="14068" y="3260"/>
                    <a:pt x="14172" y="3260"/>
                  </a:cubicBezTo>
                  <a:close/>
                  <a:moveTo>
                    <a:pt x="15013" y="2317"/>
                  </a:moveTo>
                  <a:cubicBezTo>
                    <a:pt x="15013" y="2421"/>
                    <a:pt x="15097" y="2506"/>
                    <a:pt x="15202" y="2509"/>
                  </a:cubicBezTo>
                  <a:cubicBezTo>
                    <a:pt x="15306" y="2509"/>
                    <a:pt x="15391" y="2424"/>
                    <a:pt x="15394" y="2320"/>
                  </a:cubicBezTo>
                  <a:lnTo>
                    <a:pt x="15394" y="1563"/>
                  </a:lnTo>
                  <a:cubicBezTo>
                    <a:pt x="15394" y="1459"/>
                    <a:pt x="15309" y="1374"/>
                    <a:pt x="15205" y="1372"/>
                  </a:cubicBezTo>
                  <a:cubicBezTo>
                    <a:pt x="15100" y="1372"/>
                    <a:pt x="15016" y="1456"/>
                    <a:pt x="15013" y="1561"/>
                  </a:cubicBezTo>
                  <a:lnTo>
                    <a:pt x="15013" y="2317"/>
                  </a:lnTo>
                  <a:close/>
                  <a:moveTo>
                    <a:pt x="15202" y="3262"/>
                  </a:moveTo>
                  <a:cubicBezTo>
                    <a:pt x="15307" y="3262"/>
                    <a:pt x="15391" y="3178"/>
                    <a:pt x="15394" y="3073"/>
                  </a:cubicBezTo>
                  <a:lnTo>
                    <a:pt x="15394" y="2946"/>
                  </a:lnTo>
                  <a:cubicBezTo>
                    <a:pt x="15394" y="2842"/>
                    <a:pt x="15309" y="2757"/>
                    <a:pt x="15205" y="2754"/>
                  </a:cubicBezTo>
                  <a:cubicBezTo>
                    <a:pt x="15100" y="2754"/>
                    <a:pt x="15016" y="2839"/>
                    <a:pt x="15013" y="2943"/>
                  </a:cubicBezTo>
                  <a:lnTo>
                    <a:pt x="15013" y="3070"/>
                  </a:lnTo>
                  <a:cubicBezTo>
                    <a:pt x="15013" y="3175"/>
                    <a:pt x="15098" y="3262"/>
                    <a:pt x="15202" y="3262"/>
                  </a:cubicBezTo>
                  <a:close/>
                  <a:moveTo>
                    <a:pt x="15532" y="3017"/>
                  </a:moveTo>
                  <a:cubicBezTo>
                    <a:pt x="15532" y="3121"/>
                    <a:pt x="15617" y="3206"/>
                    <a:pt x="15721" y="3209"/>
                  </a:cubicBezTo>
                  <a:cubicBezTo>
                    <a:pt x="15826" y="3209"/>
                    <a:pt x="15910" y="3124"/>
                    <a:pt x="15913" y="3020"/>
                  </a:cubicBezTo>
                  <a:lnTo>
                    <a:pt x="15913" y="2263"/>
                  </a:lnTo>
                  <a:cubicBezTo>
                    <a:pt x="15913" y="2159"/>
                    <a:pt x="15828" y="2074"/>
                    <a:pt x="15724" y="2071"/>
                  </a:cubicBezTo>
                  <a:cubicBezTo>
                    <a:pt x="15620" y="2071"/>
                    <a:pt x="15535" y="2156"/>
                    <a:pt x="15532" y="2261"/>
                  </a:cubicBezTo>
                  <a:lnTo>
                    <a:pt x="15532" y="3017"/>
                  </a:lnTo>
                  <a:close/>
                  <a:moveTo>
                    <a:pt x="15721" y="3954"/>
                  </a:moveTo>
                  <a:cubicBezTo>
                    <a:pt x="15826" y="3954"/>
                    <a:pt x="15910" y="3869"/>
                    <a:pt x="15913" y="3765"/>
                  </a:cubicBezTo>
                  <a:lnTo>
                    <a:pt x="15913" y="3638"/>
                  </a:lnTo>
                  <a:cubicBezTo>
                    <a:pt x="15913" y="3533"/>
                    <a:pt x="15828" y="3449"/>
                    <a:pt x="15724" y="3446"/>
                  </a:cubicBezTo>
                  <a:cubicBezTo>
                    <a:pt x="15620" y="3446"/>
                    <a:pt x="15535" y="3530"/>
                    <a:pt x="15532" y="3635"/>
                  </a:cubicBezTo>
                  <a:lnTo>
                    <a:pt x="15532" y="3762"/>
                  </a:lnTo>
                  <a:cubicBezTo>
                    <a:pt x="15532" y="3869"/>
                    <a:pt x="15617" y="3954"/>
                    <a:pt x="15721" y="3954"/>
                  </a:cubicBezTo>
                  <a:close/>
                  <a:moveTo>
                    <a:pt x="15724" y="1880"/>
                  </a:moveTo>
                  <a:cubicBezTo>
                    <a:pt x="15828" y="1880"/>
                    <a:pt x="15913" y="1795"/>
                    <a:pt x="15916" y="1690"/>
                  </a:cubicBezTo>
                  <a:lnTo>
                    <a:pt x="15916" y="1563"/>
                  </a:lnTo>
                  <a:cubicBezTo>
                    <a:pt x="15916" y="1459"/>
                    <a:pt x="15831" y="1374"/>
                    <a:pt x="15727" y="1372"/>
                  </a:cubicBezTo>
                  <a:cubicBezTo>
                    <a:pt x="15622" y="1372"/>
                    <a:pt x="15538" y="1456"/>
                    <a:pt x="15535" y="1561"/>
                  </a:cubicBezTo>
                  <a:lnTo>
                    <a:pt x="15535" y="1688"/>
                  </a:lnTo>
                  <a:cubicBezTo>
                    <a:pt x="15535" y="1795"/>
                    <a:pt x="15620" y="1880"/>
                    <a:pt x="15724" y="1880"/>
                  </a:cubicBezTo>
                  <a:close/>
                  <a:moveTo>
                    <a:pt x="16060" y="2320"/>
                  </a:moveTo>
                  <a:cubicBezTo>
                    <a:pt x="16060" y="2424"/>
                    <a:pt x="16144" y="2509"/>
                    <a:pt x="16249" y="2512"/>
                  </a:cubicBezTo>
                  <a:cubicBezTo>
                    <a:pt x="16353" y="2512"/>
                    <a:pt x="16438" y="2427"/>
                    <a:pt x="16441" y="2323"/>
                  </a:cubicBezTo>
                  <a:lnTo>
                    <a:pt x="16441" y="1566"/>
                  </a:lnTo>
                  <a:cubicBezTo>
                    <a:pt x="16441" y="1462"/>
                    <a:pt x="16356" y="1377"/>
                    <a:pt x="16252" y="1374"/>
                  </a:cubicBezTo>
                  <a:cubicBezTo>
                    <a:pt x="16147" y="1374"/>
                    <a:pt x="16063" y="1459"/>
                    <a:pt x="16060" y="1563"/>
                  </a:cubicBezTo>
                  <a:lnTo>
                    <a:pt x="16060" y="2320"/>
                  </a:lnTo>
                  <a:close/>
                  <a:moveTo>
                    <a:pt x="16249" y="3262"/>
                  </a:moveTo>
                  <a:cubicBezTo>
                    <a:pt x="16354" y="3262"/>
                    <a:pt x="16438" y="3178"/>
                    <a:pt x="16441" y="3073"/>
                  </a:cubicBezTo>
                  <a:lnTo>
                    <a:pt x="16441" y="2946"/>
                  </a:lnTo>
                  <a:cubicBezTo>
                    <a:pt x="16441" y="2842"/>
                    <a:pt x="16356" y="2757"/>
                    <a:pt x="16252" y="2754"/>
                  </a:cubicBezTo>
                  <a:cubicBezTo>
                    <a:pt x="16147" y="2754"/>
                    <a:pt x="16063" y="2839"/>
                    <a:pt x="16060" y="2943"/>
                  </a:cubicBezTo>
                  <a:lnTo>
                    <a:pt x="16060" y="3070"/>
                  </a:lnTo>
                  <a:cubicBezTo>
                    <a:pt x="16060" y="3178"/>
                    <a:pt x="16145" y="3262"/>
                    <a:pt x="16249" y="3262"/>
                  </a:cubicBezTo>
                  <a:close/>
                  <a:moveTo>
                    <a:pt x="16252" y="1225"/>
                  </a:moveTo>
                  <a:cubicBezTo>
                    <a:pt x="16357" y="1225"/>
                    <a:pt x="16441" y="1140"/>
                    <a:pt x="16444" y="1036"/>
                  </a:cubicBezTo>
                  <a:lnTo>
                    <a:pt x="16444" y="909"/>
                  </a:lnTo>
                  <a:cubicBezTo>
                    <a:pt x="16444" y="804"/>
                    <a:pt x="16359" y="720"/>
                    <a:pt x="16254" y="717"/>
                  </a:cubicBezTo>
                  <a:cubicBezTo>
                    <a:pt x="16150" y="717"/>
                    <a:pt x="16065" y="801"/>
                    <a:pt x="16063" y="906"/>
                  </a:cubicBezTo>
                  <a:lnTo>
                    <a:pt x="16063" y="1033"/>
                  </a:lnTo>
                  <a:cubicBezTo>
                    <a:pt x="16063" y="1140"/>
                    <a:pt x="16148" y="1225"/>
                    <a:pt x="16252" y="1225"/>
                  </a:cubicBezTo>
                  <a:close/>
                  <a:moveTo>
                    <a:pt x="17087" y="4394"/>
                  </a:moveTo>
                  <a:cubicBezTo>
                    <a:pt x="17087" y="4498"/>
                    <a:pt x="17172" y="4583"/>
                    <a:pt x="17276" y="4586"/>
                  </a:cubicBezTo>
                  <a:cubicBezTo>
                    <a:pt x="17380" y="4586"/>
                    <a:pt x="17465" y="4501"/>
                    <a:pt x="17468" y="4397"/>
                  </a:cubicBezTo>
                  <a:lnTo>
                    <a:pt x="17468" y="3641"/>
                  </a:lnTo>
                  <a:cubicBezTo>
                    <a:pt x="17468" y="3536"/>
                    <a:pt x="17383" y="3451"/>
                    <a:pt x="17279" y="3449"/>
                  </a:cubicBezTo>
                  <a:cubicBezTo>
                    <a:pt x="17174" y="3449"/>
                    <a:pt x="17090" y="3533"/>
                    <a:pt x="17087" y="3638"/>
                  </a:cubicBezTo>
                  <a:lnTo>
                    <a:pt x="17087" y="4394"/>
                  </a:lnTo>
                  <a:close/>
                  <a:moveTo>
                    <a:pt x="17090" y="2323"/>
                  </a:moveTo>
                  <a:cubicBezTo>
                    <a:pt x="17090" y="2427"/>
                    <a:pt x="17174" y="2512"/>
                    <a:pt x="17279" y="2515"/>
                  </a:cubicBezTo>
                  <a:cubicBezTo>
                    <a:pt x="17383" y="2515"/>
                    <a:pt x="17468" y="2430"/>
                    <a:pt x="17471" y="2325"/>
                  </a:cubicBezTo>
                  <a:lnTo>
                    <a:pt x="17471" y="1569"/>
                  </a:lnTo>
                  <a:cubicBezTo>
                    <a:pt x="17471" y="1465"/>
                    <a:pt x="17386" y="1380"/>
                    <a:pt x="17282" y="1377"/>
                  </a:cubicBezTo>
                  <a:cubicBezTo>
                    <a:pt x="17177" y="1377"/>
                    <a:pt x="17093" y="1462"/>
                    <a:pt x="17090" y="1566"/>
                  </a:cubicBezTo>
                  <a:lnTo>
                    <a:pt x="17090" y="2323"/>
                  </a:lnTo>
                  <a:close/>
                  <a:moveTo>
                    <a:pt x="17279" y="3265"/>
                  </a:moveTo>
                  <a:cubicBezTo>
                    <a:pt x="17384" y="3265"/>
                    <a:pt x="17468" y="3181"/>
                    <a:pt x="17471" y="3076"/>
                  </a:cubicBezTo>
                  <a:lnTo>
                    <a:pt x="17471" y="2949"/>
                  </a:lnTo>
                  <a:cubicBezTo>
                    <a:pt x="17471" y="2845"/>
                    <a:pt x="17386" y="2760"/>
                    <a:pt x="17282" y="2757"/>
                  </a:cubicBezTo>
                  <a:cubicBezTo>
                    <a:pt x="17177" y="2757"/>
                    <a:pt x="17093" y="2842"/>
                    <a:pt x="17090" y="2946"/>
                  </a:cubicBezTo>
                  <a:lnTo>
                    <a:pt x="17090" y="3073"/>
                  </a:lnTo>
                  <a:cubicBezTo>
                    <a:pt x="17087" y="3181"/>
                    <a:pt x="17175" y="3265"/>
                    <a:pt x="17279" y="3265"/>
                  </a:cubicBezTo>
                  <a:close/>
                  <a:moveTo>
                    <a:pt x="17282" y="1228"/>
                  </a:moveTo>
                  <a:cubicBezTo>
                    <a:pt x="17387" y="1228"/>
                    <a:pt x="17471" y="1143"/>
                    <a:pt x="17474" y="1039"/>
                  </a:cubicBezTo>
                  <a:lnTo>
                    <a:pt x="17474" y="912"/>
                  </a:lnTo>
                  <a:cubicBezTo>
                    <a:pt x="17474" y="807"/>
                    <a:pt x="17389" y="722"/>
                    <a:pt x="17285" y="720"/>
                  </a:cubicBezTo>
                  <a:cubicBezTo>
                    <a:pt x="17180" y="720"/>
                    <a:pt x="17095" y="804"/>
                    <a:pt x="17093" y="909"/>
                  </a:cubicBezTo>
                  <a:lnTo>
                    <a:pt x="17093" y="1036"/>
                  </a:lnTo>
                  <a:cubicBezTo>
                    <a:pt x="17093" y="1143"/>
                    <a:pt x="17178" y="1228"/>
                    <a:pt x="17282" y="1228"/>
                  </a:cubicBezTo>
                  <a:close/>
                  <a:moveTo>
                    <a:pt x="17612" y="976"/>
                  </a:moveTo>
                  <a:cubicBezTo>
                    <a:pt x="17612" y="1081"/>
                    <a:pt x="17697" y="1166"/>
                    <a:pt x="17801" y="1168"/>
                  </a:cubicBezTo>
                  <a:cubicBezTo>
                    <a:pt x="17905" y="1168"/>
                    <a:pt x="17990" y="1084"/>
                    <a:pt x="17993" y="979"/>
                  </a:cubicBezTo>
                  <a:lnTo>
                    <a:pt x="17993" y="223"/>
                  </a:lnTo>
                  <a:cubicBezTo>
                    <a:pt x="17993" y="119"/>
                    <a:pt x="17908" y="34"/>
                    <a:pt x="17804" y="31"/>
                  </a:cubicBezTo>
                  <a:cubicBezTo>
                    <a:pt x="17699" y="31"/>
                    <a:pt x="17615" y="116"/>
                    <a:pt x="17612" y="220"/>
                  </a:cubicBezTo>
                  <a:lnTo>
                    <a:pt x="17612" y="976"/>
                  </a:lnTo>
                  <a:close/>
                  <a:moveTo>
                    <a:pt x="17609" y="3022"/>
                  </a:moveTo>
                  <a:cubicBezTo>
                    <a:pt x="17609" y="3127"/>
                    <a:pt x="17694" y="3212"/>
                    <a:pt x="17798" y="3214"/>
                  </a:cubicBezTo>
                  <a:cubicBezTo>
                    <a:pt x="17903" y="3214"/>
                    <a:pt x="17987" y="3130"/>
                    <a:pt x="17990" y="3025"/>
                  </a:cubicBezTo>
                  <a:lnTo>
                    <a:pt x="17990" y="2269"/>
                  </a:lnTo>
                  <a:cubicBezTo>
                    <a:pt x="17990" y="2165"/>
                    <a:pt x="17905" y="2080"/>
                    <a:pt x="17801" y="2077"/>
                  </a:cubicBezTo>
                  <a:cubicBezTo>
                    <a:pt x="17697" y="2077"/>
                    <a:pt x="17612" y="2162"/>
                    <a:pt x="17609" y="2266"/>
                  </a:cubicBezTo>
                  <a:lnTo>
                    <a:pt x="17609" y="3022"/>
                  </a:lnTo>
                  <a:close/>
                  <a:moveTo>
                    <a:pt x="17798" y="3962"/>
                  </a:moveTo>
                  <a:cubicBezTo>
                    <a:pt x="17903" y="3962"/>
                    <a:pt x="17987" y="3878"/>
                    <a:pt x="17990" y="3773"/>
                  </a:cubicBezTo>
                  <a:lnTo>
                    <a:pt x="17990" y="3646"/>
                  </a:lnTo>
                  <a:cubicBezTo>
                    <a:pt x="17990" y="3542"/>
                    <a:pt x="17905" y="3457"/>
                    <a:pt x="17801" y="3454"/>
                  </a:cubicBezTo>
                  <a:cubicBezTo>
                    <a:pt x="17697" y="3454"/>
                    <a:pt x="17612" y="3539"/>
                    <a:pt x="17609" y="3643"/>
                  </a:cubicBezTo>
                  <a:lnTo>
                    <a:pt x="17609" y="3770"/>
                  </a:lnTo>
                  <a:cubicBezTo>
                    <a:pt x="17606" y="3878"/>
                    <a:pt x="17691" y="3962"/>
                    <a:pt x="17798" y="3962"/>
                  </a:cubicBezTo>
                  <a:close/>
                  <a:moveTo>
                    <a:pt x="17801" y="1891"/>
                  </a:moveTo>
                  <a:cubicBezTo>
                    <a:pt x="17905" y="1891"/>
                    <a:pt x="17990" y="1806"/>
                    <a:pt x="17993" y="1702"/>
                  </a:cubicBezTo>
                  <a:lnTo>
                    <a:pt x="17993" y="1575"/>
                  </a:lnTo>
                  <a:cubicBezTo>
                    <a:pt x="17993" y="1470"/>
                    <a:pt x="17908" y="1386"/>
                    <a:pt x="17804" y="1383"/>
                  </a:cubicBezTo>
                  <a:cubicBezTo>
                    <a:pt x="17699" y="1383"/>
                    <a:pt x="17615" y="1468"/>
                    <a:pt x="17612" y="1572"/>
                  </a:cubicBezTo>
                  <a:lnTo>
                    <a:pt x="17612" y="1699"/>
                  </a:lnTo>
                  <a:cubicBezTo>
                    <a:pt x="17609" y="1803"/>
                    <a:pt x="17697" y="1888"/>
                    <a:pt x="17801" y="1891"/>
                  </a:cubicBezTo>
                  <a:close/>
                  <a:moveTo>
                    <a:pt x="18126" y="4386"/>
                  </a:moveTo>
                  <a:cubicBezTo>
                    <a:pt x="18126" y="4490"/>
                    <a:pt x="18210" y="4575"/>
                    <a:pt x="18315" y="4577"/>
                  </a:cubicBezTo>
                  <a:cubicBezTo>
                    <a:pt x="18419" y="4577"/>
                    <a:pt x="18504" y="4493"/>
                    <a:pt x="18506" y="4388"/>
                  </a:cubicBezTo>
                  <a:lnTo>
                    <a:pt x="18506" y="3632"/>
                  </a:lnTo>
                  <a:cubicBezTo>
                    <a:pt x="18506" y="3528"/>
                    <a:pt x="18422" y="3443"/>
                    <a:pt x="18317" y="3440"/>
                  </a:cubicBezTo>
                  <a:cubicBezTo>
                    <a:pt x="18213" y="3440"/>
                    <a:pt x="18128" y="3525"/>
                    <a:pt x="18126" y="3629"/>
                  </a:cubicBezTo>
                  <a:lnTo>
                    <a:pt x="18126" y="4386"/>
                  </a:lnTo>
                  <a:close/>
                  <a:moveTo>
                    <a:pt x="18128" y="2311"/>
                  </a:moveTo>
                  <a:cubicBezTo>
                    <a:pt x="18128" y="2416"/>
                    <a:pt x="18213" y="2500"/>
                    <a:pt x="18317" y="2503"/>
                  </a:cubicBezTo>
                  <a:cubicBezTo>
                    <a:pt x="18422" y="2503"/>
                    <a:pt x="18506" y="2419"/>
                    <a:pt x="18509" y="2314"/>
                  </a:cubicBezTo>
                  <a:lnTo>
                    <a:pt x="18509" y="1558"/>
                  </a:lnTo>
                  <a:cubicBezTo>
                    <a:pt x="18509" y="1453"/>
                    <a:pt x="18425" y="1369"/>
                    <a:pt x="18320" y="1366"/>
                  </a:cubicBezTo>
                  <a:cubicBezTo>
                    <a:pt x="18216" y="1366"/>
                    <a:pt x="18131" y="1451"/>
                    <a:pt x="18128" y="1555"/>
                  </a:cubicBezTo>
                  <a:lnTo>
                    <a:pt x="18128" y="2311"/>
                  </a:lnTo>
                  <a:close/>
                  <a:moveTo>
                    <a:pt x="18317" y="3257"/>
                  </a:moveTo>
                  <a:cubicBezTo>
                    <a:pt x="18422" y="3257"/>
                    <a:pt x="18506" y="3172"/>
                    <a:pt x="18509" y="3068"/>
                  </a:cubicBezTo>
                  <a:lnTo>
                    <a:pt x="18509" y="2941"/>
                  </a:lnTo>
                  <a:cubicBezTo>
                    <a:pt x="18509" y="2836"/>
                    <a:pt x="18425" y="2752"/>
                    <a:pt x="18320" y="2749"/>
                  </a:cubicBezTo>
                  <a:cubicBezTo>
                    <a:pt x="18216" y="2749"/>
                    <a:pt x="18131" y="2833"/>
                    <a:pt x="18128" y="2938"/>
                  </a:cubicBezTo>
                  <a:lnTo>
                    <a:pt x="18128" y="3065"/>
                  </a:lnTo>
                  <a:cubicBezTo>
                    <a:pt x="18126" y="3169"/>
                    <a:pt x="18210" y="3257"/>
                    <a:pt x="18317" y="3257"/>
                  </a:cubicBezTo>
                  <a:close/>
                  <a:moveTo>
                    <a:pt x="18320" y="1219"/>
                  </a:moveTo>
                  <a:cubicBezTo>
                    <a:pt x="18425" y="1219"/>
                    <a:pt x="18509" y="1135"/>
                    <a:pt x="18512" y="1030"/>
                  </a:cubicBezTo>
                  <a:lnTo>
                    <a:pt x="18512" y="903"/>
                  </a:lnTo>
                  <a:cubicBezTo>
                    <a:pt x="18512" y="799"/>
                    <a:pt x="18427" y="714"/>
                    <a:pt x="18323" y="711"/>
                  </a:cubicBezTo>
                  <a:cubicBezTo>
                    <a:pt x="18219" y="711"/>
                    <a:pt x="18134" y="796"/>
                    <a:pt x="18131" y="900"/>
                  </a:cubicBezTo>
                  <a:lnTo>
                    <a:pt x="18131" y="1027"/>
                  </a:lnTo>
                  <a:cubicBezTo>
                    <a:pt x="18128" y="1132"/>
                    <a:pt x="18213" y="1219"/>
                    <a:pt x="18320" y="1219"/>
                  </a:cubicBezTo>
                  <a:close/>
                  <a:moveTo>
                    <a:pt x="19150" y="4402"/>
                  </a:moveTo>
                  <a:cubicBezTo>
                    <a:pt x="19150" y="4507"/>
                    <a:pt x="19235" y="4592"/>
                    <a:pt x="19339" y="4594"/>
                  </a:cubicBezTo>
                  <a:cubicBezTo>
                    <a:pt x="19443" y="4594"/>
                    <a:pt x="19528" y="4510"/>
                    <a:pt x="19531" y="4405"/>
                  </a:cubicBezTo>
                  <a:lnTo>
                    <a:pt x="19531" y="3649"/>
                  </a:lnTo>
                  <a:cubicBezTo>
                    <a:pt x="19531" y="3545"/>
                    <a:pt x="19446" y="3460"/>
                    <a:pt x="19342" y="3457"/>
                  </a:cubicBezTo>
                  <a:cubicBezTo>
                    <a:pt x="19237" y="3457"/>
                    <a:pt x="19153" y="3542"/>
                    <a:pt x="19150" y="3646"/>
                  </a:cubicBezTo>
                  <a:lnTo>
                    <a:pt x="19150" y="4402"/>
                  </a:lnTo>
                  <a:close/>
                  <a:moveTo>
                    <a:pt x="19156" y="2328"/>
                  </a:moveTo>
                  <a:cubicBezTo>
                    <a:pt x="19156" y="2433"/>
                    <a:pt x="19240" y="2517"/>
                    <a:pt x="19345" y="2520"/>
                  </a:cubicBezTo>
                  <a:cubicBezTo>
                    <a:pt x="19449" y="2520"/>
                    <a:pt x="19534" y="2435"/>
                    <a:pt x="19537" y="2331"/>
                  </a:cubicBezTo>
                  <a:lnTo>
                    <a:pt x="19537" y="1575"/>
                  </a:lnTo>
                  <a:cubicBezTo>
                    <a:pt x="19537" y="1470"/>
                    <a:pt x="19452" y="1386"/>
                    <a:pt x="19347" y="1383"/>
                  </a:cubicBezTo>
                  <a:cubicBezTo>
                    <a:pt x="19243" y="1383"/>
                    <a:pt x="19158" y="1468"/>
                    <a:pt x="19156" y="1572"/>
                  </a:cubicBezTo>
                  <a:lnTo>
                    <a:pt x="19156" y="2328"/>
                  </a:lnTo>
                  <a:close/>
                  <a:moveTo>
                    <a:pt x="19345" y="3274"/>
                  </a:moveTo>
                  <a:cubicBezTo>
                    <a:pt x="19449" y="3274"/>
                    <a:pt x="19534" y="3189"/>
                    <a:pt x="19537" y="3085"/>
                  </a:cubicBezTo>
                  <a:lnTo>
                    <a:pt x="19537" y="2958"/>
                  </a:lnTo>
                  <a:cubicBezTo>
                    <a:pt x="19537" y="2853"/>
                    <a:pt x="19452" y="2768"/>
                    <a:pt x="19347" y="2766"/>
                  </a:cubicBezTo>
                  <a:cubicBezTo>
                    <a:pt x="19243" y="2766"/>
                    <a:pt x="19158" y="2850"/>
                    <a:pt x="19156" y="2955"/>
                  </a:cubicBezTo>
                  <a:lnTo>
                    <a:pt x="19156" y="3082"/>
                  </a:lnTo>
                  <a:cubicBezTo>
                    <a:pt x="19153" y="3186"/>
                    <a:pt x="19237" y="3271"/>
                    <a:pt x="19345" y="3274"/>
                  </a:cubicBezTo>
                  <a:close/>
                  <a:moveTo>
                    <a:pt x="19347" y="1236"/>
                  </a:moveTo>
                  <a:cubicBezTo>
                    <a:pt x="19452" y="1236"/>
                    <a:pt x="19537" y="1151"/>
                    <a:pt x="19539" y="1047"/>
                  </a:cubicBezTo>
                  <a:lnTo>
                    <a:pt x="19539" y="920"/>
                  </a:lnTo>
                  <a:cubicBezTo>
                    <a:pt x="19539" y="816"/>
                    <a:pt x="19455" y="731"/>
                    <a:pt x="19350" y="728"/>
                  </a:cubicBezTo>
                  <a:cubicBezTo>
                    <a:pt x="19246" y="728"/>
                    <a:pt x="19161" y="813"/>
                    <a:pt x="19158" y="917"/>
                  </a:cubicBezTo>
                  <a:lnTo>
                    <a:pt x="19158" y="1044"/>
                  </a:lnTo>
                  <a:cubicBezTo>
                    <a:pt x="19156" y="1149"/>
                    <a:pt x="19240" y="1233"/>
                    <a:pt x="19347" y="1236"/>
                  </a:cubicBezTo>
                  <a:close/>
                  <a:moveTo>
                    <a:pt x="19692" y="985"/>
                  </a:moveTo>
                  <a:cubicBezTo>
                    <a:pt x="19692" y="1089"/>
                    <a:pt x="19776" y="1174"/>
                    <a:pt x="19881" y="1177"/>
                  </a:cubicBezTo>
                  <a:cubicBezTo>
                    <a:pt x="19985" y="1177"/>
                    <a:pt x="20070" y="1092"/>
                    <a:pt x="20073" y="988"/>
                  </a:cubicBezTo>
                  <a:lnTo>
                    <a:pt x="20073" y="231"/>
                  </a:lnTo>
                  <a:cubicBezTo>
                    <a:pt x="20073" y="127"/>
                    <a:pt x="19988" y="42"/>
                    <a:pt x="19884" y="40"/>
                  </a:cubicBezTo>
                  <a:cubicBezTo>
                    <a:pt x="19779" y="40"/>
                    <a:pt x="19695" y="124"/>
                    <a:pt x="19692" y="229"/>
                  </a:cubicBezTo>
                  <a:lnTo>
                    <a:pt x="19692" y="985"/>
                  </a:lnTo>
                  <a:close/>
                  <a:moveTo>
                    <a:pt x="19689" y="3028"/>
                  </a:moveTo>
                  <a:cubicBezTo>
                    <a:pt x="19689" y="3133"/>
                    <a:pt x="19774" y="3217"/>
                    <a:pt x="19878" y="3220"/>
                  </a:cubicBezTo>
                  <a:cubicBezTo>
                    <a:pt x="19982" y="3220"/>
                    <a:pt x="20067" y="3135"/>
                    <a:pt x="20070" y="3031"/>
                  </a:cubicBezTo>
                  <a:lnTo>
                    <a:pt x="20070" y="2275"/>
                  </a:lnTo>
                  <a:cubicBezTo>
                    <a:pt x="20070" y="2170"/>
                    <a:pt x="19985" y="2086"/>
                    <a:pt x="19881" y="2083"/>
                  </a:cubicBezTo>
                  <a:cubicBezTo>
                    <a:pt x="19776" y="2083"/>
                    <a:pt x="19692" y="2167"/>
                    <a:pt x="19689" y="2272"/>
                  </a:cubicBezTo>
                  <a:lnTo>
                    <a:pt x="19689" y="3028"/>
                  </a:lnTo>
                  <a:close/>
                  <a:moveTo>
                    <a:pt x="19878" y="3965"/>
                  </a:moveTo>
                  <a:cubicBezTo>
                    <a:pt x="19982" y="3965"/>
                    <a:pt x="20067" y="3880"/>
                    <a:pt x="20070" y="3776"/>
                  </a:cubicBezTo>
                  <a:lnTo>
                    <a:pt x="20070" y="3649"/>
                  </a:lnTo>
                  <a:cubicBezTo>
                    <a:pt x="20070" y="3545"/>
                    <a:pt x="19985" y="3460"/>
                    <a:pt x="19881" y="3457"/>
                  </a:cubicBezTo>
                  <a:cubicBezTo>
                    <a:pt x="19776" y="3457"/>
                    <a:pt x="19692" y="3542"/>
                    <a:pt x="19689" y="3646"/>
                  </a:cubicBezTo>
                  <a:lnTo>
                    <a:pt x="19689" y="3773"/>
                  </a:lnTo>
                  <a:cubicBezTo>
                    <a:pt x="19689" y="3878"/>
                    <a:pt x="19774" y="3965"/>
                    <a:pt x="19878" y="3965"/>
                  </a:cubicBezTo>
                  <a:close/>
                  <a:moveTo>
                    <a:pt x="19881" y="1891"/>
                  </a:moveTo>
                  <a:cubicBezTo>
                    <a:pt x="19985" y="1891"/>
                    <a:pt x="20070" y="1806"/>
                    <a:pt x="20073" y="1702"/>
                  </a:cubicBezTo>
                  <a:lnTo>
                    <a:pt x="20073" y="1575"/>
                  </a:lnTo>
                  <a:cubicBezTo>
                    <a:pt x="20073" y="1470"/>
                    <a:pt x="19988" y="1386"/>
                    <a:pt x="19884" y="1383"/>
                  </a:cubicBezTo>
                  <a:cubicBezTo>
                    <a:pt x="19779" y="1383"/>
                    <a:pt x="19695" y="1468"/>
                    <a:pt x="19692" y="1572"/>
                  </a:cubicBezTo>
                  <a:lnTo>
                    <a:pt x="19692" y="1699"/>
                  </a:lnTo>
                  <a:cubicBezTo>
                    <a:pt x="19692" y="1806"/>
                    <a:pt x="19776" y="1891"/>
                    <a:pt x="19881" y="1891"/>
                  </a:cubicBezTo>
                  <a:close/>
                </a:path>
              </a:pathLst>
            </a:custGeom>
            <a:solidFill>
              <a:srgbClr val="1D8649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43997" y="2836507"/>
            <a:ext cx="8257032" cy="960120"/>
          </a:xfrm>
        </p:spPr>
        <p:txBody>
          <a:bodyPr anchor="t" anchorCtr="0"/>
          <a:lstStyle>
            <a:lvl1pPr marL="0" indent="0" algn="l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200" b="0" i="0" u="none" kern="1200" spc="0" baseline="0" dirty="0">
                <a:solidFill>
                  <a:schemeClr val="bg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48" name="Freeform 1">
            <a:extLst>
              <a:ext uri="{FF2B5EF4-FFF2-40B4-BE49-F238E27FC236}">
                <a16:creationId xmlns:a16="http://schemas.microsoft.com/office/drawing/2014/main" id="{0C8B2A81-042A-44EA-ABF2-4D60ACA6C170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3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101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Freeform 1">
            <a:extLst>
              <a:ext uri="{FF2B5EF4-FFF2-40B4-BE49-F238E27FC236}">
                <a16:creationId xmlns:a16="http://schemas.microsoft.com/office/drawing/2014/main" id="{ACF196DB-1F17-43F8-8065-DA85D9D5A3F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BRKSEC-2020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017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3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239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332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301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421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9938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02468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0245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8697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6776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96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0813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5176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5945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1689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50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588028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9103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8757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07287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370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5408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37222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5075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5947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5343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56616" y="217715"/>
            <a:ext cx="8513064" cy="7654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1" indent="-223787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82" indent="-215849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39" indent="-17141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12" indent="-17141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23" indent="-168236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4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068844"/>
      </p:ext>
    </p:extLst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">
            <a:extLst>
              <a:ext uri="{FF2B5EF4-FFF2-40B4-BE49-F238E27FC236}">
                <a16:creationId xmlns:a16="http://schemas.microsoft.com/office/drawing/2014/main" id="{4558BFC1-2779-497B-9964-275329B0CC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219F8C-8797-1A47-B693-5FCE8BB57F7F}"/>
              </a:ext>
            </a:extLst>
          </p:cNvPr>
          <p:cNvSpPr/>
          <p:nvPr userDrawn="1"/>
        </p:nvSpPr>
        <p:spPr bwMode="auto">
          <a:xfrm>
            <a:off x="0" y="2583181"/>
            <a:ext cx="9144000" cy="256031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0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7" y="3856736"/>
            <a:ext cx="5065224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and Title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506522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400" b="0" i="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r>
              <a:rPr lang="en-US" sz="1400" dirty="0"/>
              <a:t>Session ID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5071429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en-GB" sz="2200" b="0" i="0" kern="1200" baseline="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5108955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lang="en-US" sz="4000" b="0" i="0" u="none" kern="1200" spc="0" baseline="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553E7B66-7542-43A6-B6AE-1363685411E4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36564" y="1205898"/>
            <a:ext cx="8266112" cy="2743200"/>
          </a:xfrm>
          <a:prstGeom prst="rect">
            <a:avLst/>
          </a:prstGeom>
        </p:spPr>
        <p:txBody>
          <a:bodyPr/>
          <a:lstStyle>
            <a:lvl1pPr>
              <a:spcBef>
                <a:spcPts val="1110"/>
              </a:spcBef>
              <a:buClr>
                <a:schemeClr val="tx1"/>
              </a:buClr>
              <a:buSzPct val="80000"/>
              <a:defRPr lang="en-US" sz="18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341313" indent="-171450">
              <a:spcBef>
                <a:spcPts val="600"/>
              </a:spcBef>
              <a:buClr>
                <a:schemeClr val="tx1"/>
              </a:buClr>
              <a:buSzPct val="80000"/>
              <a:defRPr lang="en-US" sz="16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2pPr>
            <a:lvl3pPr>
              <a:defRPr lang="en-US" sz="20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3pPr>
            <a:lvl4pPr>
              <a:defRPr lang="en-US" sz="20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9" name="Title 18"/>
          <p:cNvSpPr>
            <a:spLocks noGrp="1"/>
          </p:cNvSpPr>
          <p:nvPr>
            <p:ph type="title"/>
          </p:nvPr>
        </p:nvSpPr>
        <p:spPr>
          <a:xfrm>
            <a:off x="448056" y="192024"/>
            <a:ext cx="8257032" cy="731837"/>
          </a:xfrm>
        </p:spPr>
        <p:txBody>
          <a:bodyPr/>
          <a:lstStyle>
            <a:lvl1pPr>
              <a:defRPr>
                <a:latin typeface="CiscoSansTT Light" panose="020B0503020201020303" pitchFamily="34" charset="0"/>
              </a:defRPr>
            </a:lvl1pPr>
          </a:lstStyle>
          <a:p>
            <a:r>
              <a:rPr lang="en-US">
                <a:solidFill>
                  <a:srgbClr val="005073"/>
                </a:solidFill>
              </a:rPr>
              <a:t>Click to edit Master title style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E39D24-C51B-410F-A295-0F536904E5EB}"/>
              </a:ext>
            </a:extLst>
          </p:cNvPr>
          <p:cNvSpPr/>
          <p:nvPr userDrawn="1"/>
        </p:nvSpPr>
        <p:spPr>
          <a:xfrm>
            <a:off x="0" y="4091940"/>
            <a:ext cx="9144000" cy="1051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white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3"/>
          </p:nvPr>
        </p:nvSpPr>
        <p:spPr bwMode="white"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bg2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104" name="Slide Number Placeholder 1"/>
          <p:cNvSpPr>
            <a:spLocks noGrp="1"/>
          </p:cNvSpPr>
          <p:nvPr>
            <p:ph type="sldNum" sz="quarter" idx="4"/>
          </p:nvPr>
        </p:nvSpPr>
        <p:spPr bwMode="white"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9143918" cy="5143500"/>
          </a:xfrm>
          <a:prstGeom prst="rect">
            <a:avLst/>
          </a:prstGeom>
          <a:solidFill>
            <a:srgbClr val="00BCEB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endParaRPr lang="en-US" sz="1400" b="0" i="0" dirty="0">
              <a:solidFill>
                <a:srgbClr val="00BCEB"/>
              </a:solidFill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475488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Segue</a:t>
            </a:r>
          </a:p>
        </p:txBody>
      </p:sp>
    </p:spTree>
    <p:extLst>
      <p:ext uri="{BB962C8B-B14F-4D97-AF65-F5344CB8AC3E}">
        <p14:creationId xmlns:p14="http://schemas.microsoft.com/office/powerpoint/2010/main" val="326588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814DE8C-7F3C-B14C-98A1-C8D48A38B38D}"/>
              </a:ext>
            </a:extLst>
          </p:cNvPr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2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475488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2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Segue</a:t>
            </a:r>
          </a:p>
        </p:txBody>
      </p:sp>
    </p:spTree>
    <p:extLst>
      <p:ext uri="{BB962C8B-B14F-4D97-AF65-F5344CB8AC3E}">
        <p14:creationId xmlns:p14="http://schemas.microsoft.com/office/powerpoint/2010/main" val="22891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4D76B5E-F04F-5F49-8958-97B50A83EE74}"/>
              </a:ext>
            </a:extLst>
          </p:cNvPr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2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475488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2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Segue</a:t>
            </a:r>
          </a:p>
        </p:txBody>
      </p:sp>
    </p:spTree>
    <p:extLst>
      <p:ext uri="{BB962C8B-B14F-4D97-AF65-F5344CB8AC3E}">
        <p14:creationId xmlns:p14="http://schemas.microsoft.com/office/powerpoint/2010/main" val="6731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814DE8C-7F3C-B14C-98A1-C8D48A38B38D}"/>
              </a:ext>
            </a:extLst>
          </p:cNvPr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2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475488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2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Segue</a:t>
            </a:r>
          </a:p>
        </p:txBody>
      </p:sp>
    </p:spTree>
    <p:extLst>
      <p:ext uri="{BB962C8B-B14F-4D97-AF65-F5344CB8AC3E}">
        <p14:creationId xmlns:p14="http://schemas.microsoft.com/office/powerpoint/2010/main" val="371021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101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64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7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101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9622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101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7" y="858908"/>
            <a:ext cx="8266112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lang="en-US" sz="1800" kern="1200" dirty="0" smtClean="0">
                <a:solidFill>
                  <a:schemeClr val="tx2"/>
                </a:solidFill>
                <a:latin typeface="CiscoSansTT Light" panose="020B0503020201020303" pitchFamily="34" charset="0"/>
                <a:ea typeface="+mn-ea"/>
                <a:cs typeface="+mn-cs"/>
                <a:sym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64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7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5200" y="1205898"/>
            <a:ext cx="3886200" cy="3083094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15888" indent="-115888">
              <a:lnSpc>
                <a:spcPct val="95000"/>
              </a:lnSpc>
              <a:spcBef>
                <a:spcPts val="1075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  <a:lvl2pPr marL="231775" indent="-11112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2pPr>
            <a:lvl3pPr marL="341313" indent="-114300"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4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9622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43616" y="1205898"/>
            <a:ext cx="3886200" cy="3083094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15888" indent="-115888">
              <a:lnSpc>
                <a:spcPct val="95000"/>
              </a:lnSpc>
              <a:spcBef>
                <a:spcPts val="1075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  <a:lvl2pPr marL="231775" indent="-11112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2pPr>
            <a:lvl3pPr marL="341313" indent="-114300"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6139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032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9622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8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032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64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9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3996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6" y="858908"/>
            <a:ext cx="8266113" cy="381000"/>
          </a:xfrm>
          <a:prstGeom prst="rect">
            <a:avLst/>
          </a:prstGeom>
        </p:spPr>
        <p:txBody>
          <a:bodyPr/>
          <a:lstStyle>
            <a:lvl1pPr marL="1785" indent="0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9622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256412"/>
            <a:ext cx="3886200" cy="3097819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tx1"/>
              </a:buClr>
              <a:buSzPct val="60000"/>
              <a:defRPr sz="18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0953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7" y="858908"/>
            <a:ext cx="8266112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9622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4798825" y="1256412"/>
            <a:ext cx="3886200" cy="3097819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tx1"/>
              </a:buClr>
              <a:buSzPct val="60000"/>
              <a:defRPr sz="18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0953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079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3996" y="192024"/>
            <a:ext cx="8257032" cy="7315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996" y="1212555"/>
            <a:ext cx="2651760" cy="3262760"/>
          </a:xfrm>
          <a:prstGeom prst="rect">
            <a:avLst/>
          </a:prstGeom>
        </p:spPr>
        <p:txBody>
          <a:bodyPr lIns="91440" tIns="45720" rIns="91440" bIns="45720"/>
          <a:lstStyle>
            <a:lvl1pPr marL="115888" indent="-115888">
              <a:spcBef>
                <a:spcPts val="1075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15888">
              <a:spcBef>
                <a:spcPts val="600"/>
              </a:spcBef>
              <a:buClr>
                <a:schemeClr val="tx1"/>
              </a:buClr>
              <a:buSzPct val="60000"/>
              <a:defRPr sz="12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spcBef>
                <a:spcPts val="200"/>
              </a:spcBef>
              <a:defRPr sz="105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9622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238160" y="1212555"/>
            <a:ext cx="2651760" cy="3262760"/>
          </a:xfrm>
          <a:prstGeom prst="rect">
            <a:avLst/>
          </a:prstGeom>
        </p:spPr>
        <p:txBody>
          <a:bodyPr lIns="91440" tIns="45720" rIns="91440" bIns="45720"/>
          <a:lstStyle>
            <a:lvl1pPr marL="115888" indent="-115888">
              <a:spcBef>
                <a:spcPts val="1075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15888">
              <a:spcBef>
                <a:spcPts val="600"/>
              </a:spcBef>
              <a:buClr>
                <a:schemeClr val="tx1"/>
              </a:buClr>
              <a:buSzPct val="60000"/>
              <a:defRPr sz="12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spcBef>
                <a:spcPts val="200"/>
              </a:spcBef>
              <a:defRPr sz="105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042616" y="1212555"/>
            <a:ext cx="2651760" cy="3262760"/>
          </a:xfrm>
          <a:prstGeom prst="rect">
            <a:avLst/>
          </a:prstGeom>
        </p:spPr>
        <p:txBody>
          <a:bodyPr lIns="91440" tIns="45720" rIns="91440" bIns="45720"/>
          <a:lstStyle>
            <a:lvl1pPr marL="115888" indent="-115888">
              <a:spcBef>
                <a:spcPts val="1075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15888">
              <a:spcBef>
                <a:spcPts val="600"/>
              </a:spcBef>
              <a:buClr>
                <a:schemeClr val="tx1"/>
              </a:buClr>
              <a:buSzPct val="60000"/>
              <a:defRPr sz="12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spcBef>
                <a:spcPts val="200"/>
              </a:spcBef>
              <a:defRPr sz="105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590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6" y="192024"/>
            <a:ext cx="8266113" cy="434974"/>
          </a:xfrm>
        </p:spPr>
        <p:txBody>
          <a:bodyPr anchor="b" anchorCtr="0"/>
          <a:lstStyle>
            <a:lvl1pPr marL="6251" indent="-6251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64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7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6" y="195681"/>
            <a:ext cx="8266113" cy="434974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6" y="588639"/>
            <a:ext cx="8266113" cy="381000"/>
          </a:xfrm>
          <a:prstGeom prst="rect">
            <a:avLst/>
          </a:prstGeom>
        </p:spPr>
        <p:txBody>
          <a:bodyPr/>
          <a:lstStyle>
            <a:lvl1pPr marL="1785" indent="0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76486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0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and Bullet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6" y="195681"/>
            <a:ext cx="8266113" cy="434974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6" y="588639"/>
            <a:ext cx="8266113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4561" y="969639"/>
            <a:ext cx="8265249" cy="3757613"/>
          </a:xfrm>
          <a:prstGeom prst="rect">
            <a:avLst/>
          </a:prstGeom>
        </p:spPr>
        <p:txBody>
          <a:bodyPr/>
          <a:lstStyle>
            <a:lvl1pPr>
              <a:spcBef>
                <a:spcPts val="1075"/>
              </a:spcBef>
              <a:buClr>
                <a:schemeClr val="tx1"/>
              </a:buClr>
              <a:buSzPct val="80000"/>
              <a:defRPr sz="2000">
                <a:latin typeface="CiscoSansTT Light" panose="020B0503020201020303" pitchFamily="34" charset="0"/>
              </a:defRPr>
            </a:lvl1pPr>
            <a:lvl2pPr marL="341313" indent="-171450">
              <a:spcBef>
                <a:spcPts val="600"/>
              </a:spcBef>
              <a:buClr>
                <a:schemeClr val="tx1"/>
              </a:buClr>
              <a:buSzPct val="80000"/>
              <a:defRPr sz="1800">
                <a:latin typeface="CiscoSansTT Light" panose="020B0503020201020303" pitchFamily="34" charset="0"/>
              </a:defRPr>
            </a:lvl2pPr>
            <a:lvl3pPr marL="511175" indent="-169863">
              <a:spcBef>
                <a:spcPts val="600"/>
              </a:spcBef>
              <a:buClr>
                <a:schemeClr val="tx1"/>
              </a:buClr>
              <a:buSzPct val="80000"/>
              <a:defRPr sz="1600">
                <a:latin typeface="CiscoSansTT Light" panose="020B0503020201020303" pitchFamily="34" charset="0"/>
              </a:defRPr>
            </a:lvl3pPr>
            <a:lvl4pPr>
              <a:buClr>
                <a:schemeClr val="tx1"/>
              </a:buClr>
              <a:defRPr sz="1600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5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 4 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6" y="195681"/>
            <a:ext cx="8266113" cy="434974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4561" y="630655"/>
            <a:ext cx="8265249" cy="4096597"/>
          </a:xfrm>
          <a:prstGeom prst="rect">
            <a:avLst/>
          </a:prstGeom>
        </p:spPr>
        <p:txBody>
          <a:bodyPr/>
          <a:lstStyle>
            <a:lvl1pPr>
              <a:spcBef>
                <a:spcPts val="1075"/>
              </a:spcBef>
              <a:buClr>
                <a:schemeClr val="tx1"/>
              </a:buClr>
              <a:buSzPct val="80000"/>
              <a:defRPr sz="2000">
                <a:latin typeface="CiscoSansTT Light" panose="020B0503020201020303" pitchFamily="34" charset="0"/>
              </a:defRPr>
            </a:lvl1pPr>
            <a:lvl2pPr marL="341313" indent="-171450">
              <a:spcBef>
                <a:spcPts val="600"/>
              </a:spcBef>
              <a:buClr>
                <a:schemeClr val="tx1"/>
              </a:buClr>
              <a:buSzPct val="80000"/>
              <a:defRPr sz="1800">
                <a:latin typeface="CiscoSansTT Light" panose="020B0503020201020303" pitchFamily="34" charset="0"/>
              </a:defRPr>
            </a:lvl2pPr>
            <a:lvl3pPr marL="511175" indent="-169863">
              <a:spcBef>
                <a:spcPts val="600"/>
              </a:spcBef>
              <a:buClr>
                <a:schemeClr val="tx1"/>
              </a:buClr>
              <a:buSzPct val="80000"/>
              <a:defRPr sz="1600">
                <a:latin typeface="CiscoSansTT Light" panose="020B0503020201020303" pitchFamily="34" charset="0"/>
              </a:defRPr>
            </a:lvl3pPr>
            <a:lvl4pPr>
              <a:buClr>
                <a:schemeClr val="tx1"/>
              </a:buClr>
              <a:defRPr sz="1600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Video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56C0AA7-A31A-4037-AF38-034821586BC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43997" y="192024"/>
            <a:ext cx="8257032" cy="731520"/>
          </a:xfrm>
        </p:spPr>
        <p:txBody>
          <a:bodyPr anchor="b" anchorCtr="0"/>
          <a:lstStyle>
            <a:lvl1pPr marL="0" indent="0" algn="l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200" b="0" i="0" u="none" kern="1200" spc="0" baseline="0" dirty="0">
                <a:solidFill>
                  <a:schemeClr val="bg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39302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706835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t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ts val="6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18182" y="1331328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1435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03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14350" y="1347537"/>
            <a:ext cx="8115300" cy="2686551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4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6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443497" y="582930"/>
            <a:ext cx="8257006" cy="33192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tx2"/>
                </a:solidFill>
                <a:latin typeface="CiscoSansTT Light" panose="020B0503020201020303" pitchFamily="34" charset="0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bg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2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31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359719" y="584002"/>
            <a:ext cx="4424562" cy="33192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tx2"/>
                </a:solidFill>
                <a:latin typeface="CiscoSansTT Light" panose="020B0503020201020303" pitchFamily="34" charset="0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bg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4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41828"/>
            <a:ext cx="8139112" cy="46423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134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124099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134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4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8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915970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74625">
              <a:lnSpc>
                <a:spcPct val="95000"/>
              </a:lnSpc>
              <a:spcBef>
                <a:spcPts val="111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66688">
              <a:lnSpc>
                <a:spcPct val="95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91440" rIns="91440" anchor="t" anchorCtr="0"/>
          <a:lstStyle>
            <a:lvl1pPr marL="169863" indent="-1698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2000">
                <a:latin typeface="CiscoSansTT Light" panose="020B0503020201020303" pitchFamily="34" charset="0"/>
              </a:defRPr>
            </a:lvl1pPr>
            <a:lvl2pPr marL="346075" indent="-176213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800">
                <a:latin typeface="CiscoSansTT Light" panose="020B0503020201020303" pitchFamily="34" charset="0"/>
              </a:defRPr>
            </a:lvl2pPr>
            <a:lvl3pPr marL="511175" indent="-1714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600">
                <a:latin typeface="CiscoSansTT Light" panose="020B0503020201020303" pitchFamily="34" charset="0"/>
              </a:defRPr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>
                <a:latin typeface="CiscoSansTT Light" panose="020B0503020201020303" pitchFamily="34" charset="0"/>
              </a:defRPr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>
                <a:latin typeface="CiscoSansTT Light" panose="020B05030202010203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168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97463" y="530352"/>
            <a:ext cx="3551237" cy="4080510"/>
          </a:xfrm>
          <a:prstGeom prst="rect">
            <a:avLst/>
          </a:prstGeom>
        </p:spPr>
        <p:txBody>
          <a:bodyPr lIns="91440" rIns="91440"/>
          <a:lstStyle>
            <a:lvl1pPr marL="169863" indent="-1698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defRPr sz="2000">
                <a:latin typeface="CiscoSansTT Light" panose="020B0503020201020303" pitchFamily="34" charset="0"/>
              </a:defRPr>
            </a:lvl1pPr>
            <a:lvl2pPr marL="341313" indent="-1714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sz="1800">
                <a:latin typeface="CiscoSansTT Light" panose="020B0503020201020303" pitchFamily="34" charset="0"/>
              </a:defRPr>
            </a:lvl2pPr>
            <a:lvl3pPr marL="511175" indent="-169863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sz="1600">
                <a:latin typeface="CiscoSansTT Light" panose="020B0503020201020303" pitchFamily="34" charset="0"/>
              </a:defRPr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>
                <a:latin typeface="CiscoSansTT Light" panose="020B0503020201020303" pitchFamily="34" charset="0"/>
              </a:defRPr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>
                <a:latin typeface="CiscoSansTT Light" panose="020B05030202010203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134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43528" y="1643459"/>
            <a:ext cx="3915970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7462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24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66688">
              <a:lnSpc>
                <a:spcPct val="95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5pPr>
          </a:lstStyle>
          <a:p>
            <a:pPr marL="174625" lvl="0" indent="-17462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97819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2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134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2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9581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Public Cloud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7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>
            <a:extLst>
              <a:ext uri="{FF2B5EF4-FFF2-40B4-BE49-F238E27FC236}">
                <a16:creationId xmlns:a16="http://schemas.microsoft.com/office/drawing/2014/main" id="{17D1F662-2240-4EA1-80F7-6B74E0FD509D}"/>
              </a:ext>
            </a:extLst>
          </p:cNvPr>
          <p:cNvSpPr txBox="1">
            <a:spLocks/>
          </p:cNvSpPr>
          <p:nvPr userDrawn="1"/>
        </p:nvSpPr>
        <p:spPr>
          <a:xfrm>
            <a:off x="425765" y="2071644"/>
            <a:ext cx="2935468" cy="1000213"/>
          </a:xfrm>
          <a:prstGeom prst="rect">
            <a:avLst/>
          </a:prstGeom>
        </p:spPr>
        <p:txBody>
          <a:bodyPr anchor="ctr"/>
          <a:lstStyle>
            <a:lvl1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2pPr>
            <a:lvl3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3pPr>
            <a:lvl4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4pPr>
            <a:lvl5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5pPr>
            <a:lvl6pPr marL="26342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6pPr>
            <a:lvl7pPr marL="52060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7pPr>
            <a:lvl8pPr marL="7777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8pPr>
            <a:lvl9pPr marL="10349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9pPr>
          </a:lstStyle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182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4558BFC1-2779-497B-9964-275329B0CC1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6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0961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70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1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9" Type="http://schemas.openxmlformats.org/officeDocument/2006/relationships/slideLayout" Target="../slideLayouts/slideLayout95.xml"/><Relationship Id="rId21" Type="http://schemas.openxmlformats.org/officeDocument/2006/relationships/slideLayout" Target="../slideLayouts/slideLayout77.xml"/><Relationship Id="rId34" Type="http://schemas.openxmlformats.org/officeDocument/2006/relationships/slideLayout" Target="../slideLayouts/slideLayout90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29" Type="http://schemas.openxmlformats.org/officeDocument/2006/relationships/slideLayout" Target="../slideLayouts/slideLayout85.xml"/><Relationship Id="rId41" Type="http://schemas.openxmlformats.org/officeDocument/2006/relationships/theme" Target="../theme/theme3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32" Type="http://schemas.openxmlformats.org/officeDocument/2006/relationships/slideLayout" Target="../slideLayouts/slideLayout88.xml"/><Relationship Id="rId37" Type="http://schemas.openxmlformats.org/officeDocument/2006/relationships/slideLayout" Target="../slideLayouts/slideLayout93.xml"/><Relationship Id="rId40" Type="http://schemas.openxmlformats.org/officeDocument/2006/relationships/slideLayout" Target="../slideLayouts/slideLayout96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36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31" Type="http://schemas.openxmlformats.org/officeDocument/2006/relationships/slideLayout" Target="../slideLayouts/slideLayout87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6.xml"/><Relationship Id="rId35" Type="http://schemas.openxmlformats.org/officeDocument/2006/relationships/slideLayout" Target="../slideLayouts/slideLayout91.xml"/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33" Type="http://schemas.openxmlformats.org/officeDocument/2006/relationships/slideLayout" Target="../slideLayouts/slideLayout89.xml"/><Relationship Id="rId38" Type="http://schemas.openxmlformats.org/officeDocument/2006/relationships/slideLayout" Target="../slideLayouts/slideLayout9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18" Type="http://schemas.openxmlformats.org/officeDocument/2006/relationships/slideLayout" Target="../slideLayouts/slideLayout114.xml"/><Relationship Id="rId26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99.xml"/><Relationship Id="rId21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13.xml"/><Relationship Id="rId25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20" Type="http://schemas.openxmlformats.org/officeDocument/2006/relationships/slideLayout" Target="../slideLayouts/slideLayout116.xml"/><Relationship Id="rId29" Type="http://schemas.openxmlformats.org/officeDocument/2006/relationships/theme" Target="../theme/theme4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24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23" Type="http://schemas.openxmlformats.org/officeDocument/2006/relationships/slideLayout" Target="../slideLayouts/slideLayout119.xml"/><Relationship Id="rId28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06.xml"/><Relationship Id="rId19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Relationship Id="rId22" Type="http://schemas.openxmlformats.org/officeDocument/2006/relationships/slideLayout" Target="../slideLayouts/slideLayout118.xml"/><Relationship Id="rId27" Type="http://schemas.openxmlformats.org/officeDocument/2006/relationships/slideLayout" Target="../slideLayouts/slideLayout1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3969" r:id="rId16"/>
    <p:sldLayoutId id="2147483968" r:id="rId17"/>
    <p:sldLayoutId id="2147483973" r:id="rId18"/>
    <p:sldLayoutId id="2147483967" r:id="rId19"/>
    <p:sldLayoutId id="2147483970" r:id="rId20"/>
    <p:sldLayoutId id="2147483987" r:id="rId21"/>
    <p:sldLayoutId id="2147483983" r:id="rId22"/>
    <p:sldLayoutId id="2147483971" r:id="rId23"/>
    <p:sldLayoutId id="2147483972" r:id="rId24"/>
    <p:sldLayoutId id="2147483897" r:id="rId25"/>
    <p:sldLayoutId id="2147484015" r:id="rId26"/>
    <p:sldLayoutId id="2147484456" r:id="rId27"/>
    <p:sldLayoutId id="2147484463" r:id="rId28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490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  <p:sldLayoutId id="2147484095" r:id="rId18"/>
    <p:sldLayoutId id="2147484096" r:id="rId19"/>
    <p:sldLayoutId id="2147484097" r:id="rId20"/>
    <p:sldLayoutId id="2147484098" r:id="rId21"/>
    <p:sldLayoutId id="2147484099" r:id="rId22"/>
    <p:sldLayoutId id="2147484100" r:id="rId23"/>
    <p:sldLayoutId id="2147484101" r:id="rId24"/>
    <p:sldLayoutId id="2147484102" r:id="rId25"/>
    <p:sldLayoutId id="2147484103" r:id="rId26"/>
    <p:sldLayoutId id="2147484105" r:id="rId27"/>
    <p:sldLayoutId id="2147484106" r:id="rId28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88914"/>
            <a:ext cx="825703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01496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383" r:id="rId2"/>
    <p:sldLayoutId id="2147484384" r:id="rId3"/>
    <p:sldLayoutId id="2147484385" r:id="rId4"/>
    <p:sldLayoutId id="2147484386" r:id="rId5"/>
    <p:sldLayoutId id="2147484387" r:id="rId6"/>
    <p:sldLayoutId id="2147484388" r:id="rId7"/>
    <p:sldLayoutId id="2147484389" r:id="rId8"/>
    <p:sldLayoutId id="2147484390" r:id="rId9"/>
    <p:sldLayoutId id="2147484391" r:id="rId10"/>
    <p:sldLayoutId id="2147484392" r:id="rId11"/>
    <p:sldLayoutId id="2147484393" r:id="rId12"/>
    <p:sldLayoutId id="2147484394" r:id="rId13"/>
    <p:sldLayoutId id="2147484395" r:id="rId14"/>
    <p:sldLayoutId id="2147484396" r:id="rId15"/>
    <p:sldLayoutId id="2147484397" r:id="rId16"/>
    <p:sldLayoutId id="2147484398" r:id="rId17"/>
    <p:sldLayoutId id="2147484399" r:id="rId18"/>
    <p:sldLayoutId id="2147484400" r:id="rId19"/>
    <p:sldLayoutId id="2147484401" r:id="rId20"/>
    <p:sldLayoutId id="2147484402" r:id="rId21"/>
    <p:sldLayoutId id="2147484403" r:id="rId22"/>
    <p:sldLayoutId id="2147484404" r:id="rId23"/>
    <p:sldLayoutId id="2147484405" r:id="rId24"/>
    <p:sldLayoutId id="2147484406" r:id="rId25"/>
    <p:sldLayoutId id="2147484407" r:id="rId26"/>
    <p:sldLayoutId id="2147484408" r:id="rId27"/>
    <p:sldLayoutId id="2147484409" r:id="rId28"/>
    <p:sldLayoutId id="2147484410" r:id="rId29"/>
    <p:sldLayoutId id="2147484411" r:id="rId30"/>
    <p:sldLayoutId id="2147484412" r:id="rId31"/>
    <p:sldLayoutId id="2147484413" r:id="rId32"/>
    <p:sldLayoutId id="2147484414" r:id="rId33"/>
    <p:sldLayoutId id="2147484415" r:id="rId34"/>
    <p:sldLayoutId id="2147484416" r:id="rId35"/>
    <p:sldLayoutId id="2147484417" r:id="rId36"/>
    <p:sldLayoutId id="2147484418" r:id="rId37"/>
    <p:sldLayoutId id="2147484419" r:id="rId38"/>
    <p:sldLayoutId id="2147484420" r:id="rId39"/>
    <p:sldLayoutId id="2147484421" r:id="rId4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CiscoSansTT Light" panose="020B0503020201020303" pitchFamily="34" charset="0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24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24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620">
          <p15:clr>
            <a:srgbClr val="F26B43"/>
          </p15:clr>
        </p15:guide>
        <p15:guide id="9" orient="horz" pos="50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321097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4" r:id="rId1"/>
    <p:sldLayoutId id="2147484425" r:id="rId2"/>
    <p:sldLayoutId id="2147484426" r:id="rId3"/>
    <p:sldLayoutId id="2147484427" r:id="rId4"/>
    <p:sldLayoutId id="2147484428" r:id="rId5"/>
    <p:sldLayoutId id="2147484429" r:id="rId6"/>
    <p:sldLayoutId id="2147484430" r:id="rId7"/>
    <p:sldLayoutId id="2147484431" r:id="rId8"/>
    <p:sldLayoutId id="2147484432" r:id="rId9"/>
    <p:sldLayoutId id="2147484433" r:id="rId10"/>
    <p:sldLayoutId id="2147484434" r:id="rId11"/>
    <p:sldLayoutId id="2147484435" r:id="rId12"/>
    <p:sldLayoutId id="2147484436" r:id="rId13"/>
    <p:sldLayoutId id="2147484437" r:id="rId14"/>
    <p:sldLayoutId id="2147484438" r:id="rId15"/>
    <p:sldLayoutId id="2147484439" r:id="rId16"/>
    <p:sldLayoutId id="2147484440" r:id="rId17"/>
    <p:sldLayoutId id="2147484441" r:id="rId18"/>
    <p:sldLayoutId id="2147484442" r:id="rId19"/>
    <p:sldLayoutId id="2147484443" r:id="rId20"/>
    <p:sldLayoutId id="2147484444" r:id="rId21"/>
    <p:sldLayoutId id="2147484445" r:id="rId22"/>
    <p:sldLayoutId id="2147484446" r:id="rId23"/>
    <p:sldLayoutId id="2147484447" r:id="rId24"/>
    <p:sldLayoutId id="2147484448" r:id="rId25"/>
    <p:sldLayoutId id="2147484449" r:id="rId26"/>
    <p:sldLayoutId id="2147484451" r:id="rId27"/>
    <p:sldLayoutId id="2147484452" r:id="rId28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Security Orchestration, Automation, and 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FMC API Programming with Python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FAEE38-00C8-1C40-A39D-C6700672D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June 16,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8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FMC API Explorer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FMC API Explorer provides a limited interface for the REST API as well as giving a view of the abilities of the REST API.</a:t>
            </a:r>
          </a:p>
          <a:p>
            <a:r>
              <a:rPr lang="en-US" dirty="0"/>
              <a:t>The FMC API Explorer follows the </a:t>
            </a:r>
            <a:r>
              <a:rPr lang="en-US" dirty="0" err="1"/>
              <a:t>OpenAPI</a:t>
            </a:r>
            <a:r>
              <a:rPr lang="en-US" dirty="0"/>
              <a:t> Specification (OAS)</a:t>
            </a:r>
          </a:p>
          <a:p>
            <a:r>
              <a:rPr lang="en-US" dirty="0"/>
              <a:t>Use separate accounts for the API</a:t>
            </a:r>
          </a:p>
          <a:p>
            <a:r>
              <a:rPr lang="en-US" dirty="0"/>
              <a:t>Location: </a:t>
            </a:r>
            <a:r>
              <a:rPr lang="en-GB" u="sng" dirty="0"/>
              <a:t>https://</a:t>
            </a:r>
            <a:r>
              <a:rPr lang="en-GB" i="1" u="sng" dirty="0"/>
              <a:t>&lt;FmcHostName&gt;</a:t>
            </a:r>
            <a:r>
              <a:rPr lang="en-GB" u="sng" dirty="0"/>
              <a:t>/api/</a:t>
            </a:r>
            <a:r>
              <a:rPr lang="en-GB" u="sng" dirty="0" err="1"/>
              <a:t>api</a:t>
            </a:r>
            <a:r>
              <a:rPr lang="en-GB" u="sng" dirty="0"/>
              <a:t>-explorer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92100" lvl="1" indent="-115888"/>
            <a:endParaRPr lang="en-US" sz="1600" dirty="0"/>
          </a:p>
          <a:p>
            <a:pPr marL="292100" lvl="1" indent="-115888"/>
            <a:endParaRPr lang="en-US" sz="1600" b="1" dirty="0"/>
          </a:p>
          <a:p>
            <a:pPr marL="292100" lvl="1" indent="-115888"/>
            <a:endParaRPr lang="en-US" sz="1600" b="1" dirty="0"/>
          </a:p>
          <a:p>
            <a:pPr marL="520700" lvl="3" indent="-115888"/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2710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Basics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REST API request has four parts:</a:t>
            </a:r>
          </a:p>
          <a:p>
            <a:pPr lvl="1"/>
            <a:r>
              <a:rPr lang="en-US" dirty="0"/>
              <a:t>Endpoint: </a:t>
            </a:r>
            <a:r>
              <a:rPr lang="en-US" sz="1100" b="1" dirty="0"/>
              <a:t>https://10.1.2.3/api/fmc_config/v1/domain/e276abec-e0f2-11e3-8169-6d9ed49b625f/policy/accesspolicies </a:t>
            </a:r>
          </a:p>
          <a:p>
            <a:pPr lvl="1"/>
            <a:r>
              <a:rPr lang="en-US" dirty="0"/>
              <a:t>Method: GET, POST, PUT, DELETE</a:t>
            </a:r>
          </a:p>
          <a:p>
            <a:pPr lvl="1"/>
            <a:r>
              <a:rPr lang="en-US" dirty="0"/>
              <a:t>Headers: "Content-Type: application/json"</a:t>
            </a:r>
          </a:p>
          <a:p>
            <a:pPr lvl="1"/>
            <a:r>
              <a:rPr lang="en-US" dirty="0"/>
              <a:t>Body (or data)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92100" lvl="1" indent="-115888"/>
            <a:endParaRPr lang="en-US" sz="1600" dirty="0"/>
          </a:p>
          <a:p>
            <a:pPr marL="292100" lvl="1" indent="-115888"/>
            <a:endParaRPr lang="en-US" sz="1600" b="1" dirty="0"/>
          </a:p>
          <a:p>
            <a:pPr marL="292100" lvl="1" indent="-115888"/>
            <a:endParaRPr lang="en-US" sz="1600" b="1" dirty="0"/>
          </a:p>
          <a:p>
            <a:pPr marL="520700" lvl="3" indent="-115888"/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48376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Example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5BA00F-897F-644B-8AE7-37EA6DD62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662" y="1682750"/>
            <a:ext cx="6756400" cy="177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4A453E-A128-A346-BA41-3910582CFC36}"/>
              </a:ext>
            </a:extLst>
          </p:cNvPr>
          <p:cNvSpPr txBox="1"/>
          <p:nvPr/>
        </p:nvSpPr>
        <p:spPr>
          <a:xfrm>
            <a:off x="1442222" y="107315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14B5D-09B0-AE4C-9EFF-045C8FBD9F09}"/>
              </a:ext>
            </a:extLst>
          </p:cNvPr>
          <p:cNvSpPr txBox="1"/>
          <p:nvPr/>
        </p:nvSpPr>
        <p:spPr>
          <a:xfrm>
            <a:off x="2536963" y="105322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Endpoint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66654-D561-3C45-8AAE-96F89DE20884}"/>
              </a:ext>
            </a:extLst>
          </p:cNvPr>
          <p:cNvSpPr txBox="1"/>
          <p:nvPr/>
        </p:nvSpPr>
        <p:spPr>
          <a:xfrm>
            <a:off x="437766" y="247142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Headers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D8AAD-AD37-AA45-AF13-90B3A66CC375}"/>
              </a:ext>
            </a:extLst>
          </p:cNvPr>
          <p:cNvSpPr txBox="1"/>
          <p:nvPr/>
        </p:nvSpPr>
        <p:spPr>
          <a:xfrm>
            <a:off x="298361" y="3701018"/>
            <a:ext cx="153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Body </a:t>
            </a:r>
          </a:p>
          <a:p>
            <a:pPr algn="r"/>
            <a:r>
              <a:rPr lang="en-US" dirty="0">
                <a:latin typeface="+mn-lt"/>
              </a:rPr>
              <a:t>(no body for a GET)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045625-1A19-2445-A9E1-CC92DBBE39C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929696" y="1442482"/>
            <a:ext cx="84956" cy="29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99C3BF9-D6D2-1A4B-BB8A-305E2045FB0A}"/>
              </a:ext>
            </a:extLst>
          </p:cNvPr>
          <p:cNvSpPr/>
          <p:nvPr/>
        </p:nvSpPr>
        <p:spPr>
          <a:xfrm>
            <a:off x="1828801" y="1747232"/>
            <a:ext cx="394007" cy="226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6D40EC-CA17-CF4A-B89D-585533A3F56E}"/>
              </a:ext>
            </a:extLst>
          </p:cNvPr>
          <p:cNvSpPr/>
          <p:nvPr/>
        </p:nvSpPr>
        <p:spPr>
          <a:xfrm>
            <a:off x="2281047" y="1736288"/>
            <a:ext cx="1235303" cy="226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8E0D5A-72F8-6A49-A269-BE0C4C4E4099}"/>
              </a:ext>
            </a:extLst>
          </p:cNvPr>
          <p:cNvCxnSpPr>
            <a:cxnSpLocks/>
          </p:cNvCxnSpPr>
          <p:nvPr/>
        </p:nvCxnSpPr>
        <p:spPr>
          <a:xfrm flipH="1">
            <a:off x="2898698" y="1369020"/>
            <a:ext cx="74959" cy="357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A58D8D-54D1-EA4A-A55F-66AD7868B059}"/>
              </a:ext>
            </a:extLst>
          </p:cNvPr>
          <p:cNvCxnSpPr>
            <a:cxnSpLocks/>
          </p:cNvCxnSpPr>
          <p:nvPr/>
        </p:nvCxnSpPr>
        <p:spPr>
          <a:xfrm>
            <a:off x="1822874" y="3876566"/>
            <a:ext cx="2884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98DB94-9043-AA45-811F-7A9C5C96D7A1}"/>
              </a:ext>
            </a:extLst>
          </p:cNvPr>
          <p:cNvSpPr txBox="1"/>
          <p:nvPr/>
        </p:nvSpPr>
        <p:spPr>
          <a:xfrm>
            <a:off x="1349479" y="1840478"/>
            <a:ext cx="6206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latin typeface="+mn-lt"/>
              </a:rPr>
              <a:t>{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92CADB-2120-F442-9C24-E9DC56990A4F}"/>
              </a:ext>
            </a:extLst>
          </p:cNvPr>
          <p:cNvSpPr/>
          <p:nvPr/>
        </p:nvSpPr>
        <p:spPr>
          <a:xfrm>
            <a:off x="6021658" y="4508932"/>
            <a:ext cx="30145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www.tutorialspoint.com</a:t>
            </a:r>
            <a:r>
              <a:rPr lang="en-US" sz="900" dirty="0"/>
              <a:t>/http/</a:t>
            </a:r>
            <a:r>
              <a:rPr lang="en-US" sz="900" dirty="0" err="1"/>
              <a:t>http_requests.htm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1220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A1751A-DE5A-384A-BE60-9DFB95E3A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803" y="1679706"/>
            <a:ext cx="6604006" cy="28232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 Example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A453E-A128-A346-BA41-3910582CFC36}"/>
              </a:ext>
            </a:extLst>
          </p:cNvPr>
          <p:cNvSpPr txBox="1"/>
          <p:nvPr/>
        </p:nvSpPr>
        <p:spPr>
          <a:xfrm>
            <a:off x="1442222" y="107315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14B5D-09B0-AE4C-9EFF-045C8FBD9F09}"/>
              </a:ext>
            </a:extLst>
          </p:cNvPr>
          <p:cNvSpPr txBox="1"/>
          <p:nvPr/>
        </p:nvSpPr>
        <p:spPr>
          <a:xfrm>
            <a:off x="2536963" y="105322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Endpoint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66654-D561-3C45-8AAE-96F89DE20884}"/>
              </a:ext>
            </a:extLst>
          </p:cNvPr>
          <p:cNvSpPr txBox="1"/>
          <p:nvPr/>
        </p:nvSpPr>
        <p:spPr>
          <a:xfrm>
            <a:off x="233972" y="279852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Headers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D8AAD-AD37-AA45-AF13-90B3A66CC375}"/>
              </a:ext>
            </a:extLst>
          </p:cNvPr>
          <p:cNvSpPr txBox="1"/>
          <p:nvPr/>
        </p:nvSpPr>
        <p:spPr>
          <a:xfrm>
            <a:off x="-125388" y="4054356"/>
            <a:ext cx="153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Body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045625-1A19-2445-A9E1-CC92DBBE39C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929696" y="1442482"/>
            <a:ext cx="84956" cy="29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99C3BF9-D6D2-1A4B-BB8A-305E2045FB0A}"/>
              </a:ext>
            </a:extLst>
          </p:cNvPr>
          <p:cNvSpPr/>
          <p:nvPr/>
        </p:nvSpPr>
        <p:spPr>
          <a:xfrm>
            <a:off x="1828801" y="1747232"/>
            <a:ext cx="452246" cy="226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6D40EC-CA17-CF4A-B89D-585533A3F56E}"/>
              </a:ext>
            </a:extLst>
          </p:cNvPr>
          <p:cNvSpPr/>
          <p:nvPr/>
        </p:nvSpPr>
        <p:spPr>
          <a:xfrm>
            <a:off x="2335485" y="1736288"/>
            <a:ext cx="2288553" cy="24718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8E0D5A-72F8-6A49-A269-BE0C4C4E4099}"/>
              </a:ext>
            </a:extLst>
          </p:cNvPr>
          <p:cNvCxnSpPr>
            <a:cxnSpLocks/>
          </p:cNvCxnSpPr>
          <p:nvPr/>
        </p:nvCxnSpPr>
        <p:spPr>
          <a:xfrm flipH="1">
            <a:off x="2898698" y="1369020"/>
            <a:ext cx="74959" cy="357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A58D8D-54D1-EA4A-A55F-66AD7868B059}"/>
              </a:ext>
            </a:extLst>
          </p:cNvPr>
          <p:cNvCxnSpPr>
            <a:cxnSpLocks/>
          </p:cNvCxnSpPr>
          <p:nvPr/>
        </p:nvCxnSpPr>
        <p:spPr>
          <a:xfrm>
            <a:off x="1442222" y="4239022"/>
            <a:ext cx="2884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98DB94-9043-AA45-811F-7A9C5C96D7A1}"/>
              </a:ext>
            </a:extLst>
          </p:cNvPr>
          <p:cNvSpPr txBox="1"/>
          <p:nvPr/>
        </p:nvSpPr>
        <p:spPr>
          <a:xfrm>
            <a:off x="1151198" y="1803814"/>
            <a:ext cx="7954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dirty="0">
                <a:latin typeface="+mn-lt"/>
              </a:rPr>
              <a:t>{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05BEB1-87AF-624B-A3FF-C4150FE40DD1}"/>
              </a:ext>
            </a:extLst>
          </p:cNvPr>
          <p:cNvSpPr/>
          <p:nvPr/>
        </p:nvSpPr>
        <p:spPr>
          <a:xfrm>
            <a:off x="5991921" y="4644712"/>
            <a:ext cx="30145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www.tutorialspoint.com</a:t>
            </a:r>
            <a:r>
              <a:rPr lang="en-US" sz="900" dirty="0"/>
              <a:t>/http/</a:t>
            </a:r>
            <a:r>
              <a:rPr lang="en-US" sz="900" dirty="0" err="1"/>
              <a:t>http_requests.htm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3125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Responses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1FE2A9-9E1D-0042-B8F0-369D9B267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619" y="1059781"/>
            <a:ext cx="5194300" cy="3619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24F55B-EE37-7A4E-B452-21D66895A763}"/>
              </a:ext>
            </a:extLst>
          </p:cNvPr>
          <p:cNvSpPr txBox="1"/>
          <p:nvPr/>
        </p:nvSpPr>
        <p:spPr>
          <a:xfrm>
            <a:off x="4690944" y="396643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Status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1C6DE9-4F9E-4544-BE40-78B90889146B}"/>
              </a:ext>
            </a:extLst>
          </p:cNvPr>
          <p:cNvCxnSpPr>
            <a:cxnSpLocks/>
          </p:cNvCxnSpPr>
          <p:nvPr/>
        </p:nvCxnSpPr>
        <p:spPr>
          <a:xfrm flipH="1">
            <a:off x="4282068" y="707231"/>
            <a:ext cx="475786" cy="365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AF68D70-C48C-5743-ABC4-C5C59CE30D85}"/>
              </a:ext>
            </a:extLst>
          </p:cNvPr>
          <p:cNvSpPr/>
          <p:nvPr/>
        </p:nvSpPr>
        <p:spPr>
          <a:xfrm>
            <a:off x="3977269" y="1140010"/>
            <a:ext cx="452246" cy="226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03C340-3257-FB44-9E76-1A30D56235DC}"/>
              </a:ext>
            </a:extLst>
          </p:cNvPr>
          <p:cNvSpPr txBox="1"/>
          <p:nvPr/>
        </p:nvSpPr>
        <p:spPr>
          <a:xfrm>
            <a:off x="1665245" y="20382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Headers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B85EEB-2A64-154B-8F57-3FFFCF83535D}"/>
              </a:ext>
            </a:extLst>
          </p:cNvPr>
          <p:cNvSpPr txBox="1"/>
          <p:nvPr/>
        </p:nvSpPr>
        <p:spPr>
          <a:xfrm>
            <a:off x="2030423" y="366766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Body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4DD353-15F0-B749-86E3-F791F127464B}"/>
              </a:ext>
            </a:extLst>
          </p:cNvPr>
          <p:cNvSpPr/>
          <p:nvPr/>
        </p:nvSpPr>
        <p:spPr>
          <a:xfrm>
            <a:off x="5991921" y="4753561"/>
            <a:ext cx="30145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www.tutorialspoint.com</a:t>
            </a:r>
            <a:r>
              <a:rPr lang="en-US" sz="900" dirty="0"/>
              <a:t>/http/</a:t>
            </a:r>
            <a:r>
              <a:rPr lang="en-US" sz="900" dirty="0" err="1"/>
              <a:t>http_responses.htm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6030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Response Status Codes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D7B4CC-DD67-A946-B18A-C1FD67C62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1543050"/>
            <a:ext cx="8356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5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Authentication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FMC API uses Token Authentication</a:t>
            </a:r>
          </a:p>
          <a:p>
            <a:r>
              <a:rPr lang="en-US" sz="1800" dirty="0"/>
              <a:t>You request a token by sending the username and password</a:t>
            </a:r>
          </a:p>
          <a:p>
            <a:pPr lvl="1"/>
            <a:r>
              <a:rPr lang="en-US" sz="1700" dirty="0"/>
              <a:t>The FMC responds with an access token and a refresh token</a:t>
            </a:r>
          </a:p>
          <a:p>
            <a:r>
              <a:rPr lang="en-US" sz="1800" dirty="0"/>
              <a:t>You use the access token in all future API requests</a:t>
            </a:r>
          </a:p>
          <a:p>
            <a:r>
              <a:rPr lang="en-US" sz="1800" dirty="0"/>
              <a:t>The access token expires in 30 minutes</a:t>
            </a:r>
          </a:p>
          <a:p>
            <a:r>
              <a:rPr lang="en-US" sz="1800" dirty="0"/>
              <a:t>The refresh token can be used to request a new access token</a:t>
            </a:r>
          </a:p>
          <a:p>
            <a:pPr lvl="1"/>
            <a:r>
              <a:rPr lang="en-US" sz="1700" dirty="0"/>
              <a:t>Up to three times, then you need to request a new access token using username and password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219664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Lab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See the course Lab Guide for the Module 1 Exercises</a:t>
            </a:r>
          </a:p>
          <a:p>
            <a:r>
              <a:rPr lang="en-US" sz="1800" dirty="0"/>
              <a:t>The steps you are to perform are always numbered</a:t>
            </a:r>
          </a:p>
          <a:p>
            <a:r>
              <a:rPr lang="en-US" sz="1800" dirty="0"/>
              <a:t>You will:</a:t>
            </a:r>
          </a:p>
          <a:p>
            <a:pPr lvl="1"/>
            <a:r>
              <a:rPr lang="en-US" sz="1700" dirty="0"/>
              <a:t>Log into the FMC GUI and see that the REST API is enabled</a:t>
            </a:r>
          </a:p>
          <a:p>
            <a:pPr lvl="1"/>
            <a:r>
              <a:rPr lang="en-US" sz="1700" dirty="0"/>
              <a:t>Log into the API Explorer and GET the access policies</a:t>
            </a:r>
          </a:p>
          <a:p>
            <a:pPr lvl="1"/>
            <a:endParaRPr lang="en-US" sz="17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28583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43D-3023-40DC-B83B-3753ACED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Module 2: JSON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5601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JSON is a structured data format</a:t>
            </a:r>
          </a:p>
          <a:p>
            <a:r>
              <a:rPr lang="en-US" sz="1800" dirty="0"/>
              <a:t>Unstructured data: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three employees are John Doe, Anna Smith, and Peter Jones.</a:t>
            </a:r>
          </a:p>
          <a:p>
            <a:r>
              <a:rPr lang="en-US" sz="1800" dirty="0"/>
              <a:t>Structured data (JSON):</a:t>
            </a:r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33FCF5-41E4-DA4F-A3CC-242E4494A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726" y="2931893"/>
            <a:ext cx="5283200" cy="1498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8AE29B-A227-FC4B-9A55-4EC4EC05B40C}"/>
              </a:ext>
            </a:extLst>
          </p:cNvPr>
          <p:cNvSpPr/>
          <p:nvPr/>
        </p:nvSpPr>
        <p:spPr>
          <a:xfrm>
            <a:off x="7312627" y="4432855"/>
            <a:ext cx="1616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https://www.w3schools.com/JS/</a:t>
            </a:r>
            <a:r>
              <a:rPr lang="en-US" sz="900" dirty="0" err="1"/>
              <a:t>js_json_xml.asp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7483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C3F95CF4-A09E-4277-B84A-FBDF05DC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11" y="784431"/>
            <a:ext cx="3934239" cy="20585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/>
              <a:t>Agenda</a:t>
            </a:r>
            <a:endParaRPr lang="en-US" sz="2000" b="1" i="1" u="sng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B0624B9-6D24-4508-AC4A-AB7B82E24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9228" y="698261"/>
            <a:ext cx="3751261" cy="4059237"/>
          </a:xfrm>
        </p:spPr>
        <p:txBody>
          <a:bodyPr/>
          <a:lstStyle/>
          <a:p>
            <a:pPr marL="115888" indent="-115888"/>
            <a:r>
              <a:rPr lang="en-US" sz="1800" dirty="0"/>
              <a:t>Introduction</a:t>
            </a:r>
          </a:p>
          <a:p>
            <a:pPr marL="115888" indent="-115888"/>
            <a:r>
              <a:rPr lang="en-US" sz="1800" dirty="0"/>
              <a:t>Day 1: Modules 1 - 5</a:t>
            </a:r>
          </a:p>
          <a:p>
            <a:pPr marL="115888" indent="-115888"/>
            <a:r>
              <a:rPr lang="en-US" sz="1800" dirty="0"/>
              <a:t>Day 2: Modules 6 – 10</a:t>
            </a:r>
          </a:p>
          <a:p>
            <a:pPr marL="115888" indent="-115888"/>
            <a:r>
              <a:rPr lang="en-US" sz="1800" dirty="0"/>
              <a:t>Day 3: Modules 11 - 15</a:t>
            </a:r>
          </a:p>
        </p:txBody>
      </p:sp>
    </p:spTree>
    <p:extLst>
      <p:ext uri="{BB962C8B-B14F-4D97-AF65-F5344CB8AC3E}">
        <p14:creationId xmlns:p14="http://schemas.microsoft.com/office/powerpoint/2010/main" val="3029712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70" y="1839913"/>
            <a:ext cx="1242351" cy="731837"/>
          </a:xfrm>
        </p:spPr>
        <p:txBody>
          <a:bodyPr/>
          <a:lstStyle/>
          <a:p>
            <a:pPr algn="ctr"/>
            <a:r>
              <a:rPr lang="en-US" dirty="0"/>
              <a:t>JSON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XML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E9E07F-AAF3-9B47-A115-FBB1B23AD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995" y="174470"/>
            <a:ext cx="4794560" cy="47945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85E5CD-1CD9-DB4D-9492-FA8E79DE6FAB}"/>
              </a:ext>
            </a:extLst>
          </p:cNvPr>
          <p:cNvSpPr/>
          <p:nvPr/>
        </p:nvSpPr>
        <p:spPr>
          <a:xfrm>
            <a:off x="7449013" y="4599698"/>
            <a:ext cx="1616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https://www.w3schools.com/JS/</a:t>
            </a:r>
            <a:r>
              <a:rPr lang="en-US" sz="900" dirty="0" err="1"/>
              <a:t>js_json_xml.asp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01484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Lab: JSON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3B81A-9356-0146-9EED-D3CEFF21C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204693"/>
            <a:ext cx="78486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40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43D-3023-40DC-B83B-3753ACED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Module 3: API Explorer In Depth 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9438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20" y="1118061"/>
            <a:ext cx="2187447" cy="731837"/>
          </a:xfrm>
        </p:spPr>
        <p:txBody>
          <a:bodyPr/>
          <a:lstStyle/>
          <a:p>
            <a:r>
              <a:rPr lang="en-US" dirty="0"/>
              <a:t>Module 3: API Explorer in Depth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5E3DB6-A3B8-A14B-AA90-77C2F8E7D7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11718" y="211357"/>
            <a:ext cx="4871536" cy="472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53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74" y="3316410"/>
            <a:ext cx="2187447" cy="731837"/>
          </a:xfrm>
        </p:spPr>
        <p:txBody>
          <a:bodyPr/>
          <a:lstStyle/>
          <a:p>
            <a:r>
              <a:rPr lang="en-US" dirty="0"/>
              <a:t>API Response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CA90AF-D1AC-9D4C-B469-AB6C312FF3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77886" y="565667"/>
            <a:ext cx="6405368" cy="401216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641F80E8-A263-4B45-89E9-90141C254891}"/>
              </a:ext>
            </a:extLst>
          </p:cNvPr>
          <p:cNvSpPr txBox="1">
            <a:spLocks/>
          </p:cNvSpPr>
          <p:nvPr/>
        </p:nvSpPr>
        <p:spPr bwMode="auto">
          <a:xfrm>
            <a:off x="779738" y="1454157"/>
            <a:ext cx="194012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API Request</a:t>
            </a:r>
          </a:p>
        </p:txBody>
      </p:sp>
    </p:spTree>
    <p:extLst>
      <p:ext uri="{BB962C8B-B14F-4D97-AF65-F5344CB8AC3E}">
        <p14:creationId xmlns:p14="http://schemas.microsoft.com/office/powerpoint/2010/main" val="3376246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Lab: API Explorer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this lab you will GET all access policies, copy the id from one of those policies, and then GET that particular access policy.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You will then get the access rules for that policy.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B0651-5584-F24A-9668-C4DD5DCA5D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06245" y="1645142"/>
            <a:ext cx="5731510" cy="59944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36E185-D0BD-FF49-8FEF-62608B401DF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46050" y="2925498"/>
            <a:ext cx="5731510" cy="143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67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43D-3023-40DC-B83B-3753ACED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Module 4: Postman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5874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Postman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Postman</a:t>
            </a:r>
            <a:r>
              <a:rPr lang="en-US" sz="1800" dirty="0"/>
              <a:t> is a software development tool that allows us to test calls to APIs. </a:t>
            </a:r>
          </a:p>
          <a:p>
            <a:pPr lvl="1"/>
            <a:r>
              <a:rPr lang="en-US" sz="1800" dirty="0"/>
              <a:t>Select a method and enter the URL</a:t>
            </a:r>
          </a:p>
          <a:p>
            <a:pPr lvl="1"/>
            <a:r>
              <a:rPr lang="en-US" sz="1800" dirty="0"/>
              <a:t>Configure parameters, authorization, headers, and body</a:t>
            </a:r>
          </a:p>
          <a:p>
            <a:pPr lvl="1"/>
            <a:r>
              <a:rPr lang="en-US" sz="1800" dirty="0"/>
              <a:t>Send 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B79E0C-25D3-A249-8A16-DF32B63D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81" y="2651831"/>
            <a:ext cx="8436458" cy="19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63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6" y="341313"/>
            <a:ext cx="3561805" cy="731837"/>
          </a:xfrm>
        </p:spPr>
        <p:txBody>
          <a:bodyPr/>
          <a:lstStyle/>
          <a:p>
            <a:r>
              <a:rPr lang="en-US" dirty="0"/>
              <a:t>Postman Code Snippets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437766" y="1495825"/>
            <a:ext cx="3133941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Postman generates code snippets in many languages</a:t>
            </a:r>
          </a:p>
          <a:p>
            <a:r>
              <a:rPr lang="en-US" sz="1800" dirty="0"/>
              <a:t>The code snippet at the right was generated for the request on the previous slide</a:t>
            </a:r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9DFC2-BAEA-834D-B272-C01A07D45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71" y="557536"/>
            <a:ext cx="5211547" cy="41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46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 Lab: Postman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this lab you will:</a:t>
            </a:r>
          </a:p>
          <a:p>
            <a:pPr lvl="1"/>
            <a:r>
              <a:rPr lang="en-US" sz="1700" dirty="0"/>
              <a:t>Create a GET request in Postman to GET an FMC access token.</a:t>
            </a:r>
          </a:p>
          <a:p>
            <a:pPr lvl="1"/>
            <a:r>
              <a:rPr lang="en-US" sz="1700" dirty="0"/>
              <a:t>Use the access token to GET the access policies</a:t>
            </a:r>
          </a:p>
          <a:p>
            <a:pPr lvl="1"/>
            <a:r>
              <a:rPr lang="en-US" sz="1700" dirty="0"/>
              <a:t>GET a particular access policy</a:t>
            </a:r>
          </a:p>
          <a:p>
            <a:pPr lvl="1"/>
            <a:endParaRPr lang="en-US" sz="17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9333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43D-3023-40DC-B83B-3753ACED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66018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43D-3023-40DC-B83B-3753ACED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Module 5: Introduction to Python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180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49" y="718371"/>
            <a:ext cx="2506156" cy="731837"/>
          </a:xfrm>
        </p:spPr>
        <p:txBody>
          <a:bodyPr/>
          <a:lstStyle/>
          <a:p>
            <a:r>
              <a:rPr lang="en-IN" dirty="0"/>
              <a:t>Visual Studio Code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204182" y="1878646"/>
            <a:ext cx="3072490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VS Code is a popular environment for Python development</a:t>
            </a: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3313A-6F94-C648-A5BB-8FDB732AE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597" y="193288"/>
            <a:ext cx="5824321" cy="449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12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 Lab: First Python Program in VS Code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240763" y="1344483"/>
            <a:ext cx="4175121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700" dirty="0"/>
          </a:p>
          <a:p>
            <a:pPr marL="292100" lvl="1" indent="-115888"/>
            <a:r>
              <a:rPr lang="en-US" sz="1800" b="1" dirty="0"/>
              <a:t>Open VS Code</a:t>
            </a:r>
          </a:p>
          <a:p>
            <a:pPr marL="292100" lvl="1" indent="-115888"/>
            <a:r>
              <a:rPr lang="en-US" sz="1800" b="1" dirty="0"/>
              <a:t>Install the Python extension</a:t>
            </a:r>
          </a:p>
          <a:p>
            <a:pPr marL="292100" lvl="1" indent="-115888"/>
            <a:r>
              <a:rPr lang="en-US" sz="1800" b="1" dirty="0"/>
              <a:t>Create Development/Mod5 folders</a:t>
            </a:r>
          </a:p>
          <a:p>
            <a:pPr marL="292100" lvl="1" indent="-115888"/>
            <a:r>
              <a:rPr lang="en-US" sz="1800" b="1" dirty="0"/>
              <a:t>Create </a:t>
            </a:r>
            <a:r>
              <a:rPr lang="en-US" sz="1800" b="1" dirty="0" err="1"/>
              <a:t>hello_world.py</a:t>
            </a:r>
            <a:endParaRPr lang="en-US" sz="1800" b="1" dirty="0"/>
          </a:p>
          <a:p>
            <a:pPr marL="292100" lvl="1" indent="-115888"/>
            <a:r>
              <a:rPr lang="en-US" sz="1800" b="1" dirty="0"/>
              <a:t>Execute</a:t>
            </a:r>
          </a:p>
          <a:p>
            <a:pPr marL="292100" lvl="1" indent="-115888"/>
            <a:r>
              <a:rPr lang="en-US" sz="1800" b="1" dirty="0"/>
              <a:t>If you also have Python2 installed, you may need to specify python3 </a:t>
            </a:r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3289A6-6975-EE48-A1B1-57A060350C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08434" y="1271835"/>
            <a:ext cx="4274820" cy="237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07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C3F95CF4-A09E-4277-B84A-FBDF05DC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11" y="784431"/>
            <a:ext cx="3934239" cy="20585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/>
              <a:t>Switch to Lab</a:t>
            </a:r>
            <a:endParaRPr lang="en-US" sz="2000" b="1" i="1" u="sng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B0624B9-6D24-4508-AC4A-AB7B82E24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9228" y="698261"/>
            <a:ext cx="3751261" cy="4059237"/>
          </a:xfrm>
        </p:spPr>
        <p:txBody>
          <a:bodyPr/>
          <a:lstStyle/>
          <a:p>
            <a:pPr marL="115888" indent="-115888"/>
            <a:r>
              <a:rPr lang="en-US" sz="1800" dirty="0"/>
              <a:t>Perform Labs 5.1 and 5.2</a:t>
            </a:r>
          </a:p>
          <a:p>
            <a:pPr marL="115888" indent="-115888"/>
            <a:r>
              <a:rPr lang="en-US" sz="1800" dirty="0"/>
              <a:t>It is important to make sure you have done the following before we continue:</a:t>
            </a:r>
          </a:p>
          <a:p>
            <a:pPr marL="292100" lvl="1" indent="-115888"/>
            <a:r>
              <a:rPr lang="en-US" sz="1800" dirty="0"/>
              <a:t>VS Code running</a:t>
            </a:r>
          </a:p>
          <a:p>
            <a:pPr marL="292100" lvl="1" indent="-115888"/>
            <a:r>
              <a:rPr lang="en-US" sz="1800" dirty="0"/>
              <a:t>Python extension installed</a:t>
            </a:r>
          </a:p>
          <a:p>
            <a:pPr marL="292100" lvl="1" indent="-115888"/>
            <a:r>
              <a:rPr lang="en-US" sz="1800" dirty="0"/>
              <a:t>Successfully executed </a:t>
            </a:r>
            <a:r>
              <a:rPr lang="en-US" sz="1800" dirty="0" err="1"/>
              <a:t>hello_world.py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5621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Comments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Comments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415001" y="475109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python_comments.asp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F24DE-0A7D-2943-9BF8-B1C43F2FF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512" y="1236228"/>
            <a:ext cx="2844800" cy="85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4B35B-9973-7844-9ED3-D9FCE79CC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033" y="2571750"/>
            <a:ext cx="4965700" cy="48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CE7DA-E642-A542-8D20-D623F0A36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101" y="3428496"/>
            <a:ext cx="2882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68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Variables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python_variables.asp</a:t>
            </a:r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9D37FA-43A1-8141-8853-5E35E7129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374" y="1236228"/>
            <a:ext cx="2641600" cy="1092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235C4A-27F9-C248-A8AF-5513D48AD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49" y="2328428"/>
            <a:ext cx="2603500" cy="812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1414DD-E61D-7345-9A88-40CA9E14C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305" y="3395964"/>
            <a:ext cx="5071337" cy="102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21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Variable Names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python_variables.asp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A6743-A0B2-8744-8873-C4D64E323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844" y="1073150"/>
            <a:ext cx="30226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93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Print to Output Variables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python_variables.asp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EE890-6CFE-C244-B929-D7467B5D3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1432873"/>
            <a:ext cx="5448300" cy="62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B5F635-C549-B24D-B1C1-31F2205E7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218" y="2952246"/>
            <a:ext cx="45593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9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Data Types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Data types</a:t>
            </a:r>
          </a:p>
          <a:p>
            <a:pPr lvl="1"/>
            <a:r>
              <a:rPr lang="en-US" sz="1700" dirty="0"/>
              <a:t>String   x = ‘Hello’</a:t>
            </a:r>
          </a:p>
          <a:p>
            <a:pPr lvl="1"/>
            <a:r>
              <a:rPr lang="en-US" sz="1700" dirty="0"/>
              <a:t>Numeric   x = 5</a:t>
            </a:r>
          </a:p>
          <a:p>
            <a:pPr lvl="1"/>
            <a:r>
              <a:rPr lang="en-US" sz="1700" dirty="0"/>
              <a:t>List   x = [‘banana’, ‘orange’, ‘apple’]</a:t>
            </a:r>
          </a:p>
          <a:p>
            <a:pPr lvl="1"/>
            <a:r>
              <a:rPr lang="en-US" sz="1700" dirty="0"/>
              <a:t>Dictionary   x = {‘</a:t>
            </a:r>
            <a:r>
              <a:rPr lang="en-US" sz="1700" dirty="0" err="1"/>
              <a:t>first_name</a:t>
            </a:r>
            <a:r>
              <a:rPr lang="en-US" sz="1700" dirty="0"/>
              <a:t>’: ‘Bob’, ‘</a:t>
            </a:r>
            <a:r>
              <a:rPr lang="en-US" sz="1700" dirty="0" err="1"/>
              <a:t>last_name</a:t>
            </a:r>
            <a:r>
              <a:rPr lang="en-US" sz="1700" dirty="0"/>
              <a:t>’: ‘Smith’}</a:t>
            </a:r>
          </a:p>
          <a:p>
            <a:pPr lvl="1"/>
            <a:r>
              <a:rPr lang="en-US" sz="1700" dirty="0"/>
              <a:t>Boolean   x = true</a:t>
            </a:r>
          </a:p>
          <a:p>
            <a:r>
              <a:rPr lang="en-US" sz="1800" dirty="0"/>
              <a:t>Getting the data type: type(x)</a:t>
            </a:r>
          </a:p>
          <a:p>
            <a:pPr lvl="1"/>
            <a:r>
              <a:rPr lang="en-US" sz="1700" dirty="0"/>
              <a:t>Gives string, int, list, </a:t>
            </a:r>
            <a:r>
              <a:rPr lang="en-US" sz="1700" dirty="0" err="1"/>
              <a:t>dict</a:t>
            </a:r>
            <a:r>
              <a:rPr lang="en-US" sz="1700" dirty="0"/>
              <a:t>, bool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22429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String Methods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python_strings.asp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A3276B-78D7-0E4F-A989-A659A086F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667" y="1184710"/>
            <a:ext cx="4762500" cy="73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CB3BCF-A87D-A247-A569-BA3D7727E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909" y="2266459"/>
            <a:ext cx="4533900" cy="55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3B0010-F4E1-104B-834E-064A878FBD89}"/>
              </a:ext>
            </a:extLst>
          </p:cNvPr>
          <p:cNvSpPr txBox="1"/>
          <p:nvPr/>
        </p:nvSpPr>
        <p:spPr>
          <a:xfrm>
            <a:off x="230001" y="3299644"/>
            <a:ext cx="848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At the bottom of the Python Strings page there are many String methods listed: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0F719-474D-074C-8DE2-834C78BB5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733" y="3012097"/>
            <a:ext cx="5592711" cy="17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8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888" indent="-115888"/>
            <a:endParaRPr lang="en-US" sz="1600" dirty="0"/>
          </a:p>
          <a:p>
            <a:pPr marL="115888" indent="-115888"/>
            <a:r>
              <a:rPr lang="en-US" sz="1600" dirty="0"/>
              <a:t>Welcome to FMC API Programming with Python</a:t>
            </a:r>
          </a:p>
          <a:p>
            <a:pPr marL="115888" indent="-115888"/>
            <a:r>
              <a:rPr lang="en-US" sz="1600" dirty="0"/>
              <a:t>About your instructor: </a:t>
            </a:r>
            <a:r>
              <a:rPr lang="en-US" sz="1600" b="1" dirty="0"/>
              <a:t>Richard </a:t>
            </a:r>
            <a:r>
              <a:rPr lang="en-US" sz="1600" b="1" dirty="0" err="1"/>
              <a:t>Clendenning</a:t>
            </a:r>
            <a:endParaRPr lang="en-US" sz="1600" b="1" dirty="0"/>
          </a:p>
          <a:p>
            <a:pPr marL="304800" lvl="1" indent="-115888"/>
            <a:r>
              <a:rPr lang="en-US" sz="1500" dirty="0"/>
              <a:t>I was an instructor with Sourcefire when Cisco purchased Sourcefire seven years ago</a:t>
            </a:r>
          </a:p>
          <a:p>
            <a:pPr marL="304800" lvl="1" indent="-115888"/>
            <a:r>
              <a:rPr lang="en-US" sz="1500" dirty="0"/>
              <a:t>I began programming the FMC API when it first came out, to help automate operations for customers</a:t>
            </a:r>
          </a:p>
          <a:p>
            <a:pPr marL="115888" indent="-115888"/>
            <a:r>
              <a:rPr lang="en-US" sz="1600" dirty="0"/>
              <a:t>The course is very hands on, because we learn best by doing!</a:t>
            </a:r>
          </a:p>
          <a:p>
            <a:pPr marL="115888" indent="-115888"/>
            <a:r>
              <a:rPr lang="en-US" sz="1600" dirty="0"/>
              <a:t>This class is informal – please interrupt to ask questions at any time</a:t>
            </a:r>
          </a:p>
          <a:p>
            <a:pPr marL="115888" indent="-115888"/>
            <a:r>
              <a:rPr lang="en-US" sz="1600" dirty="0"/>
              <a:t>Programming is intensive work, so we will take frequent breaks</a:t>
            </a:r>
          </a:p>
          <a:p>
            <a:pPr marL="115888" indent="-115888"/>
            <a:endParaRPr lang="en-US" dirty="0"/>
          </a:p>
          <a:p>
            <a:pPr marL="292100" lvl="1" indent="-115888"/>
            <a:endParaRPr lang="en-US" sz="1600" dirty="0"/>
          </a:p>
          <a:p>
            <a:pPr marL="292100" lvl="1" indent="-115888"/>
            <a:endParaRPr lang="en-US" sz="1600" b="1" dirty="0"/>
          </a:p>
          <a:p>
            <a:pPr marL="292100" lvl="1" indent="-115888"/>
            <a:endParaRPr lang="en-US" sz="1600" b="1" dirty="0"/>
          </a:p>
          <a:p>
            <a:pPr marL="520700" lvl="3" indent="-115888"/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8365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More String Methods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python_strings.asp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B0010-F4E1-104B-834E-064A878FBD89}"/>
              </a:ext>
            </a:extLst>
          </p:cNvPr>
          <p:cNvSpPr txBox="1"/>
          <p:nvPr/>
        </p:nvSpPr>
        <p:spPr>
          <a:xfrm>
            <a:off x="295033" y="1478461"/>
            <a:ext cx="848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At the bottom of the Python Strings page there are many String methods listed: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0F719-474D-074C-8DE2-834C78BB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436" y="2296718"/>
            <a:ext cx="5592711" cy="17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5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Booleans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python_booleans.asp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E5184-7940-A043-A604-DE15B5DA6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37" y="1184710"/>
            <a:ext cx="3086100" cy="110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E95192-C080-D64F-B76A-D3DA8BDCC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234" y="2853891"/>
            <a:ext cx="7112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02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python_operators.asp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C871F-C819-A043-9074-B6F1E30FE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967" y="218203"/>
            <a:ext cx="6630798" cy="440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223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python_operators.asp</a:t>
            </a:r>
            <a:endParaRPr lang="en-US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1AACB2-8BF5-C548-8F0F-F7BB62B4A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74650"/>
            <a:ext cx="6172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49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Arithmetic Operator Examples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python_booleans.asp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64AC5-D152-7D42-AA25-53E79240B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06288"/>
            <a:ext cx="1930400" cy="124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A10D1C-AFE9-A140-810D-59B5E27AB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462" y="1476068"/>
            <a:ext cx="1828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2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python_operators.asp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F528F0-9538-CD4B-9539-AA25CB083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120650"/>
            <a:ext cx="6210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140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Comparison Operator Examples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python_operators.asp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AF81D-91B8-B448-9E1D-F1D5A99F6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992" y="1232923"/>
            <a:ext cx="6362700" cy="147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5198FA-AB97-CB4A-A58D-3B1B4BC77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50" y="3071503"/>
            <a:ext cx="60579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095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C3F95CF4-A09E-4277-B84A-FBDF05DC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11" y="784431"/>
            <a:ext cx="3934239" cy="20585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/>
              <a:t>Switch to Lab</a:t>
            </a:r>
            <a:endParaRPr lang="en-US" sz="2000" b="1" i="1" u="sng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B0624B9-6D24-4508-AC4A-AB7B82E24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9228" y="698261"/>
            <a:ext cx="3751261" cy="4059237"/>
          </a:xfrm>
        </p:spPr>
        <p:txBody>
          <a:bodyPr/>
          <a:lstStyle/>
          <a:p>
            <a:pPr marL="115888" indent="-115888"/>
            <a:r>
              <a:rPr lang="en-US" sz="1800" dirty="0"/>
              <a:t>Perform Labs in section 5.3.1</a:t>
            </a:r>
          </a:p>
          <a:p>
            <a:pPr marL="292100" lvl="1" indent="-115888"/>
            <a:r>
              <a:rPr lang="en-US" sz="1800" dirty="0"/>
              <a:t>Python Variables</a:t>
            </a:r>
          </a:p>
          <a:p>
            <a:pPr marL="292100" lvl="1" indent="-115888"/>
            <a:r>
              <a:rPr lang="en-US" sz="1800" dirty="0"/>
              <a:t>Data Types</a:t>
            </a:r>
          </a:p>
          <a:p>
            <a:pPr marL="292100" lvl="1" indent="-115888"/>
            <a:r>
              <a:rPr lang="en-US" sz="1800" dirty="0"/>
              <a:t>Strings</a:t>
            </a:r>
          </a:p>
          <a:p>
            <a:pPr marL="292100" lvl="1" indent="-115888"/>
            <a:r>
              <a:rPr lang="en-US" sz="1800" dirty="0"/>
              <a:t>Operators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46747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Lists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7142B-7E34-1F45-A458-11FE5B14D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18" y="1497169"/>
            <a:ext cx="8648700" cy="62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ACAA27-6386-8840-B758-F6C64AC19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450" y="3167135"/>
            <a:ext cx="6007100" cy="62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93C945-A001-D849-AF74-F3543E5F7244}"/>
              </a:ext>
            </a:extLst>
          </p:cNvPr>
          <p:cNvSpPr txBox="1"/>
          <p:nvPr/>
        </p:nvSpPr>
        <p:spPr>
          <a:xfrm>
            <a:off x="3264310" y="2825658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73E3F-757B-F643-8C11-DF69EDA12C2B}"/>
              </a:ext>
            </a:extLst>
          </p:cNvPr>
          <p:cNvSpPr txBox="1"/>
          <p:nvPr/>
        </p:nvSpPr>
        <p:spPr>
          <a:xfrm>
            <a:off x="4340942" y="2825658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B7291-5680-E543-AE39-250D336A65F6}"/>
              </a:ext>
            </a:extLst>
          </p:cNvPr>
          <p:cNvSpPr txBox="1"/>
          <p:nvPr/>
        </p:nvSpPr>
        <p:spPr>
          <a:xfrm>
            <a:off x="5504386" y="2803800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6C9A0B-175D-B94C-AB33-5CAC82548D33}"/>
              </a:ext>
            </a:extLst>
          </p:cNvPr>
          <p:cNvCxnSpPr>
            <a:cxnSpLocks/>
          </p:cNvCxnSpPr>
          <p:nvPr/>
        </p:nvCxnSpPr>
        <p:spPr>
          <a:xfrm flipH="1" flipV="1">
            <a:off x="3408557" y="3706764"/>
            <a:ext cx="170385" cy="312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68E42C6-DBDC-494D-AD7D-639E1ABE2410}"/>
              </a:ext>
            </a:extLst>
          </p:cNvPr>
          <p:cNvSpPr txBox="1"/>
          <p:nvPr/>
        </p:nvSpPr>
        <p:spPr>
          <a:xfrm>
            <a:off x="3552744" y="3884557"/>
            <a:ext cx="97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228866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Dictionaries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8D3CE7-C014-F945-A505-552AD5E81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10" y="1023538"/>
            <a:ext cx="8788400" cy="146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9AB95B-2A29-F442-AB18-A86066C03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950" y="2849356"/>
            <a:ext cx="41021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3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Lab Exercises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888" indent="-115888"/>
            <a:endParaRPr lang="en-US" sz="1600" dirty="0"/>
          </a:p>
          <a:p>
            <a:pPr marL="115888" indent="-115888"/>
            <a:r>
              <a:rPr lang="en-US" sz="1600" dirty="0"/>
              <a:t>The course is divided into modules</a:t>
            </a:r>
          </a:p>
          <a:p>
            <a:pPr marL="115888" indent="-115888"/>
            <a:r>
              <a:rPr lang="en-US" sz="1600" dirty="0"/>
              <a:t>Each module has a lecture portion and a lab portion with lab exercises</a:t>
            </a:r>
          </a:p>
          <a:p>
            <a:pPr marL="115888" indent="-115888"/>
            <a:r>
              <a:rPr lang="en-US" sz="1600" dirty="0"/>
              <a:t>I will show you the concepts for the module, and then you will perform the lab exercises.</a:t>
            </a:r>
          </a:p>
          <a:p>
            <a:pPr marL="115888" indent="-115888"/>
            <a:endParaRPr lang="en-US" dirty="0"/>
          </a:p>
          <a:p>
            <a:pPr marL="292100" lvl="1" indent="-115888"/>
            <a:endParaRPr lang="en-US" sz="1600" dirty="0"/>
          </a:p>
          <a:p>
            <a:pPr marL="292100" lvl="1" indent="-115888"/>
            <a:endParaRPr lang="en-US" sz="1600" b="1" dirty="0"/>
          </a:p>
          <a:p>
            <a:pPr marL="292100" lvl="1" indent="-115888"/>
            <a:endParaRPr lang="en-US" sz="1600" b="1" dirty="0"/>
          </a:p>
          <a:p>
            <a:pPr marL="520700" lvl="3" indent="-115888"/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8945210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Item to a Dictionary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70CA8-0C86-3545-8979-F4F930E3D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66" y="1983947"/>
            <a:ext cx="8465574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308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Changing a Dictionary Value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0FDB9-6098-DB47-99C7-49885C60C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66" y="1688509"/>
            <a:ext cx="8416413" cy="184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99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if a key is in a dictionary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B33BC-4A29-A948-A502-372108377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82" y="1735411"/>
            <a:ext cx="8706234" cy="167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71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if ... else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5EDAD-CEFB-D14E-B1D0-9A20B51D3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0" y="1949450"/>
            <a:ext cx="64135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25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Defines Scope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A9AF8-C070-B441-AAF7-62EF5CF8B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22" y="1872800"/>
            <a:ext cx="8228576" cy="12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955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Elif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CBDA1E-8CA1-D94D-8381-12CD7A57E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1835150"/>
            <a:ext cx="61976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996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0BBCF-1CF4-2640-9424-338593607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631950"/>
            <a:ext cx="6350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644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without </a:t>
            </a:r>
            <a:r>
              <a:rPr lang="en-US" dirty="0" err="1"/>
              <a:t>Elif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59774-A819-4541-8F62-4FB980D10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809750"/>
            <a:ext cx="7239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524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python_for_loops.asp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4FB40B-E2BB-4C45-A0EF-B0A7A4DD8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2012950"/>
            <a:ext cx="5969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856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C3F95CF4-A09E-4277-B84A-FBDF05DC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11" y="784431"/>
            <a:ext cx="3934239" cy="20585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/>
              <a:t>Switch to Lab</a:t>
            </a:r>
            <a:endParaRPr lang="en-US" sz="2000" b="1" i="1" u="sng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B0624B9-6D24-4508-AC4A-AB7B82E24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9228" y="698261"/>
            <a:ext cx="3751261" cy="4059237"/>
          </a:xfrm>
        </p:spPr>
        <p:txBody>
          <a:bodyPr/>
          <a:lstStyle/>
          <a:p>
            <a:pPr marL="115888" indent="-115888"/>
            <a:r>
              <a:rPr lang="en-US" sz="1800" dirty="0"/>
              <a:t>Perform Labs in section 5.3.2</a:t>
            </a:r>
          </a:p>
          <a:p>
            <a:pPr marL="292100" lvl="1" indent="-115888"/>
            <a:r>
              <a:rPr lang="en-US" sz="1800" dirty="0"/>
              <a:t>Lists</a:t>
            </a:r>
          </a:p>
          <a:p>
            <a:pPr marL="292100" lvl="1" indent="-115888"/>
            <a:r>
              <a:rPr lang="en-US" sz="1800" dirty="0"/>
              <a:t>Dictionaries</a:t>
            </a:r>
          </a:p>
          <a:p>
            <a:pPr marL="292100" lvl="1" indent="-115888"/>
            <a:r>
              <a:rPr lang="en-US" sz="1800" dirty="0"/>
              <a:t>If … Else</a:t>
            </a:r>
          </a:p>
          <a:p>
            <a:pPr marL="292100" lvl="1" indent="-115888"/>
            <a:r>
              <a:rPr lang="en-US" sz="1800" dirty="0"/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141869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Prerequisites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888" indent="-115888"/>
            <a:endParaRPr lang="en-US" sz="1600" dirty="0"/>
          </a:p>
          <a:p>
            <a:pPr marL="115888" indent="-115888"/>
            <a:r>
              <a:rPr lang="en-US" sz="1600" dirty="0"/>
              <a:t>Knowledge of the Cisco FMC, access policies and rules, and objects is required</a:t>
            </a:r>
          </a:p>
          <a:p>
            <a:pPr marL="115888" indent="-115888"/>
            <a:r>
              <a:rPr lang="en-US" sz="1600" dirty="0"/>
              <a:t>No knowledge of Python or programming is required</a:t>
            </a:r>
          </a:p>
          <a:p>
            <a:pPr marL="115888" indent="-115888"/>
            <a:r>
              <a:rPr lang="en-US" sz="1600" dirty="0"/>
              <a:t>The participant’s machine must have the following installed:</a:t>
            </a:r>
          </a:p>
          <a:p>
            <a:pPr marL="377825" lvl="2" indent="-115888"/>
            <a:r>
              <a:rPr lang="en-US" sz="1300" dirty="0"/>
              <a:t>A browser</a:t>
            </a:r>
          </a:p>
          <a:p>
            <a:pPr marL="377825" lvl="2" indent="-115888"/>
            <a:r>
              <a:rPr lang="en-US" sz="1300" dirty="0"/>
              <a:t>Postman</a:t>
            </a:r>
          </a:p>
          <a:p>
            <a:pPr marL="377825" lvl="2" indent="-115888"/>
            <a:r>
              <a:rPr lang="en-US" sz="1300" dirty="0"/>
              <a:t>Visual Studio Code</a:t>
            </a:r>
          </a:p>
          <a:p>
            <a:pPr marL="377825" lvl="2" indent="-115888"/>
            <a:r>
              <a:rPr lang="en-US" sz="1300" dirty="0"/>
              <a:t>Python 3.x</a:t>
            </a:r>
          </a:p>
          <a:p>
            <a:pPr marL="115888" indent="-115888"/>
            <a:endParaRPr lang="en-US" sz="1600" dirty="0"/>
          </a:p>
          <a:p>
            <a:pPr marL="115888" indent="-115888"/>
            <a:endParaRPr lang="en-US" dirty="0"/>
          </a:p>
          <a:p>
            <a:pPr marL="292100" lvl="1" indent="-115888"/>
            <a:endParaRPr lang="en-US" sz="1600" dirty="0"/>
          </a:p>
          <a:p>
            <a:pPr marL="292100" lvl="1" indent="-115888"/>
            <a:endParaRPr lang="en-US" sz="1600" b="1" dirty="0"/>
          </a:p>
          <a:p>
            <a:pPr marL="292100" lvl="1" indent="-115888"/>
            <a:endParaRPr lang="en-US" sz="1600" b="1" dirty="0"/>
          </a:p>
          <a:p>
            <a:pPr marL="520700" lvl="3" indent="-115888"/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978432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python_functions.asp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E2232C-F5B7-D046-8FC3-FA9966113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1346007"/>
            <a:ext cx="6832600" cy="113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67E7C-B942-0B42-8632-7D91EADD2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424" y="2932992"/>
            <a:ext cx="53975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888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 List to a Function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python_functions.asp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88EC1-A3AD-624F-87F4-39F4FC229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1752600"/>
            <a:ext cx="5918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832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 from a function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python_functions.asp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5EAF8-12AD-7B41-BA58-279C41784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0" y="1727007"/>
            <a:ext cx="37846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713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python_modules.asp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27121-BE29-CA48-B391-F97A7197E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82" y="3019535"/>
            <a:ext cx="87757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B24595-0434-5541-8D8A-79FEB0E20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66" y="1253995"/>
            <a:ext cx="44831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109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JSON String to a Python Dictionary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536AD-DD70-7F47-8800-0931A2845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0" y="1390650"/>
            <a:ext cx="6997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661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Python Dictionary to a JSON String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C8994-5F3F-0B40-9420-61C04116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1" y="1624039"/>
            <a:ext cx="8200103" cy="254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021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JSON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536AD-DD70-7F47-8800-0931A2845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0" y="1390650"/>
            <a:ext cx="6997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39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C3F95CF4-A09E-4277-B84A-FBDF05DC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11" y="784431"/>
            <a:ext cx="3934239" cy="20585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/>
              <a:t>Switch to Lab</a:t>
            </a:r>
            <a:endParaRPr lang="en-US" sz="2000" b="1" i="1" u="sng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B0624B9-6D24-4508-AC4A-AB7B82E24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9228" y="698261"/>
            <a:ext cx="3751261" cy="4059237"/>
          </a:xfrm>
        </p:spPr>
        <p:txBody>
          <a:bodyPr/>
          <a:lstStyle/>
          <a:p>
            <a:pPr marL="115888" indent="-115888"/>
            <a:r>
              <a:rPr lang="en-US" sz="1800" dirty="0"/>
              <a:t>Perform Labs in section 5.3.3</a:t>
            </a:r>
          </a:p>
          <a:p>
            <a:pPr marL="292100" lvl="1" indent="-115888"/>
            <a:r>
              <a:rPr lang="en-US" sz="1800" dirty="0"/>
              <a:t>Functions</a:t>
            </a:r>
          </a:p>
          <a:p>
            <a:pPr marL="292100" lvl="1" indent="-115888"/>
            <a:r>
              <a:rPr lang="en-US" sz="1800" dirty="0"/>
              <a:t>JSON Conversions</a:t>
            </a:r>
          </a:p>
        </p:txBody>
      </p:sp>
    </p:spTree>
    <p:extLst>
      <p:ext uri="{BB962C8B-B14F-4D97-AF65-F5344CB8AC3E}">
        <p14:creationId xmlns:p14="http://schemas.microsoft.com/office/powerpoint/2010/main" val="29955062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PIP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895507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3" indent="-115888"/>
            <a:endParaRPr lang="en-US" sz="1800" b="1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892202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C20852-F717-C946-9591-32A2C3CEA37E}"/>
              </a:ext>
            </a:extLst>
          </p:cNvPr>
          <p:cNvSpPr/>
          <p:nvPr/>
        </p:nvSpPr>
        <p:spPr>
          <a:xfrm>
            <a:off x="5735444" y="46790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https://www.w3schools.com/python/</a:t>
            </a:r>
            <a:r>
              <a:rPr lang="en-US" sz="1000" dirty="0" err="1"/>
              <a:t>python_syntax.asp</a:t>
            </a:r>
            <a:endParaRPr lang="en-US" sz="1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3C4B54-FDEB-994E-B220-2F3161A41E71}"/>
              </a:ext>
            </a:extLst>
          </p:cNvPr>
          <p:cNvSpPr txBox="1">
            <a:spLocks/>
          </p:cNvSpPr>
          <p:nvPr/>
        </p:nvSpPr>
        <p:spPr>
          <a:xfrm>
            <a:off x="560430" y="1344483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PIP is a package manager for Python modules</a:t>
            </a:r>
          </a:p>
          <a:p>
            <a:r>
              <a:rPr lang="en-US" sz="1800" dirty="0"/>
              <a:t>It is included in Python (for version 3.4 and later)</a:t>
            </a:r>
          </a:p>
          <a:p>
            <a:r>
              <a:rPr lang="en-US" sz="1800" dirty="0"/>
              <a:t>A module is a Python code library you can include in your project</a:t>
            </a:r>
          </a:p>
          <a:p>
            <a:r>
              <a:rPr lang="en-US" sz="1800" dirty="0"/>
              <a:t>We will need to install requests</a:t>
            </a:r>
          </a:p>
          <a:p>
            <a:pPr lvl="1"/>
            <a:r>
              <a:rPr lang="en-US" sz="1700" dirty="0"/>
              <a:t>pip install requests</a:t>
            </a:r>
          </a:p>
        </p:txBody>
      </p:sp>
    </p:spTree>
    <p:extLst>
      <p:ext uri="{BB962C8B-B14F-4D97-AF65-F5344CB8AC3E}">
        <p14:creationId xmlns:p14="http://schemas.microsoft.com/office/powerpoint/2010/main" val="17040938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C3F95CF4-A09E-4277-B84A-FBDF05DC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11" y="784431"/>
            <a:ext cx="3934239" cy="20585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/>
              <a:t>Switch to Lab</a:t>
            </a:r>
            <a:endParaRPr lang="en-US" sz="2000" b="1" i="1" u="sng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B0624B9-6D24-4508-AC4A-AB7B82E24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9228" y="698261"/>
            <a:ext cx="3751261" cy="4059237"/>
          </a:xfrm>
        </p:spPr>
        <p:txBody>
          <a:bodyPr/>
          <a:lstStyle/>
          <a:p>
            <a:pPr marL="115888" indent="-115888"/>
            <a:r>
              <a:rPr lang="en-US" sz="1800" dirty="0"/>
              <a:t>Install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17288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43D-3023-40DC-B83B-3753ACED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Module 1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Introduction to the FMC REST API</a:t>
            </a:r>
          </a:p>
        </p:txBody>
      </p:sp>
    </p:spTree>
    <p:extLst>
      <p:ext uri="{BB962C8B-B14F-4D97-AF65-F5344CB8AC3E}">
        <p14:creationId xmlns:p14="http://schemas.microsoft.com/office/powerpoint/2010/main" val="40065253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43D-3023-40DC-B83B-3753ACED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Module 6: API Requests with Python</a:t>
            </a:r>
          </a:p>
        </p:txBody>
      </p:sp>
    </p:spTree>
    <p:extLst>
      <p:ext uri="{BB962C8B-B14F-4D97-AF65-F5344CB8AC3E}">
        <p14:creationId xmlns:p14="http://schemas.microsoft.com/office/powerpoint/2010/main" val="18594221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API Requests with Python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this module you will:</a:t>
            </a:r>
          </a:p>
          <a:p>
            <a:pPr lvl="1"/>
            <a:r>
              <a:rPr lang="en-US" sz="1700" dirty="0"/>
              <a:t>Obtain sample code from the API Explorer to issue a GET request for Access Control Policies</a:t>
            </a:r>
          </a:p>
          <a:p>
            <a:pPr lvl="1"/>
            <a:r>
              <a:rPr lang="en-US" sz="1700" dirty="0"/>
              <a:t>Configure that code for our FMC</a:t>
            </a:r>
          </a:p>
          <a:p>
            <a:pPr lvl="1"/>
            <a:r>
              <a:rPr lang="en-US" sz="1700" dirty="0"/>
              <a:t>Turn off SSL Verification</a:t>
            </a:r>
          </a:p>
          <a:p>
            <a:pPr lvl="1"/>
            <a:r>
              <a:rPr lang="en-US" sz="1700" dirty="0"/>
              <a:t>Execute the program to receive a list of access control policies</a:t>
            </a:r>
          </a:p>
          <a:p>
            <a:pPr lvl="1"/>
            <a:endParaRPr lang="en-US" sz="1700" dirty="0"/>
          </a:p>
          <a:p>
            <a:pPr marL="142875" lvl="1" indent="0" algn="ctr">
              <a:buNone/>
            </a:pPr>
            <a:r>
              <a:rPr lang="en-US" sz="1700" dirty="0">
                <a:solidFill>
                  <a:srgbClr val="FF0000"/>
                </a:solidFill>
              </a:rPr>
              <a:t>BIG MOMENT – OUR FIRST API CALL USING PYTHON!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62827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C3F95CF4-A09E-4277-B84A-FBDF05DC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11" y="784431"/>
            <a:ext cx="3934239" cy="20585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/>
              <a:t>Switch to Lab</a:t>
            </a:r>
            <a:endParaRPr lang="en-US" sz="2000" b="1" i="1" u="sng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B0624B9-6D24-4508-AC4A-AB7B82E24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9228" y="698261"/>
            <a:ext cx="3751261" cy="4059237"/>
          </a:xfrm>
        </p:spPr>
        <p:txBody>
          <a:bodyPr/>
          <a:lstStyle/>
          <a:p>
            <a:pPr marL="115888" indent="-115888"/>
            <a:r>
              <a:rPr lang="en-US" sz="1800" dirty="0"/>
              <a:t>Perform Labs in sections 6.1 to 6.4</a:t>
            </a:r>
          </a:p>
          <a:p>
            <a:pPr marL="115888" indent="-115888"/>
            <a:r>
              <a:rPr lang="en-US" sz="1800" dirty="0"/>
              <a:t>You should obtain a list of access policies</a:t>
            </a:r>
          </a:p>
        </p:txBody>
      </p:sp>
    </p:spTree>
    <p:extLst>
      <p:ext uri="{BB962C8B-B14F-4D97-AF65-F5344CB8AC3E}">
        <p14:creationId xmlns:p14="http://schemas.microsoft.com/office/powerpoint/2010/main" val="16440761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 continued: API Requests with Python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continue on to:</a:t>
            </a:r>
          </a:p>
          <a:p>
            <a:pPr lvl="1"/>
            <a:r>
              <a:rPr lang="en-US" sz="1700" dirty="0"/>
              <a:t>Execute the program by supplying our username and password at the command line</a:t>
            </a:r>
          </a:p>
          <a:p>
            <a:pPr lvl="1"/>
            <a:r>
              <a:rPr lang="en-US" sz="1700" dirty="0"/>
              <a:t>Eliminate the </a:t>
            </a:r>
            <a:r>
              <a:rPr lang="en-US" sz="1700" dirty="0" err="1"/>
              <a:t>InsecureRequestWarnings</a:t>
            </a:r>
            <a:endParaRPr lang="en-US" sz="1700" dirty="0"/>
          </a:p>
          <a:p>
            <a:pPr lvl="1"/>
            <a:r>
              <a:rPr lang="en-US" sz="1700" dirty="0"/>
              <a:t>Request the access control rules in an access policy</a:t>
            </a:r>
          </a:p>
          <a:p>
            <a:pPr lvl="1"/>
            <a:endParaRPr lang="en-US" sz="17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169080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C3F95CF4-A09E-4277-B84A-FBDF05DC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11" y="784431"/>
            <a:ext cx="3934239" cy="20585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/>
              <a:t>Switch to Lab</a:t>
            </a:r>
            <a:endParaRPr lang="en-US" sz="2000" b="1" i="1" u="sng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B0624B9-6D24-4508-AC4A-AB7B82E24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9228" y="698261"/>
            <a:ext cx="3751261" cy="4059237"/>
          </a:xfrm>
        </p:spPr>
        <p:txBody>
          <a:bodyPr/>
          <a:lstStyle/>
          <a:p>
            <a:pPr marL="115888" indent="-115888"/>
            <a:r>
              <a:rPr lang="en-US" sz="1800" dirty="0"/>
              <a:t>Perform Labs in sections 6.5 to 6.7</a:t>
            </a:r>
          </a:p>
          <a:p>
            <a:pPr marL="115888" indent="-115888"/>
            <a:r>
              <a:rPr lang="en-US" sz="1800" dirty="0"/>
              <a:t>You should obtain a list of access rules in a specified access control policy</a:t>
            </a:r>
          </a:p>
        </p:txBody>
      </p:sp>
    </p:spTree>
    <p:extLst>
      <p:ext uri="{BB962C8B-B14F-4D97-AF65-F5344CB8AC3E}">
        <p14:creationId xmlns:p14="http://schemas.microsoft.com/office/powerpoint/2010/main" val="23049755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43D-3023-40DC-B83B-3753ACED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Module 7: Building a Code Framework</a:t>
            </a:r>
          </a:p>
        </p:txBody>
      </p:sp>
    </p:spTree>
    <p:extLst>
      <p:ext uri="{BB962C8B-B14F-4D97-AF65-F5344CB8AC3E}">
        <p14:creationId xmlns:p14="http://schemas.microsoft.com/office/powerpoint/2010/main" val="41168142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Building a Code Framework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do not want a separate program for each operation we want to perform</a:t>
            </a:r>
          </a:p>
          <a:p>
            <a:r>
              <a:rPr lang="en-US" sz="1800" dirty="0"/>
              <a:t>We want one program that can perform many operations</a:t>
            </a:r>
          </a:p>
          <a:p>
            <a:r>
              <a:rPr lang="en-US" sz="1800" dirty="0"/>
              <a:t>We need to build a framework, using two principles:</a:t>
            </a:r>
          </a:p>
          <a:p>
            <a:pPr lvl="1"/>
            <a:r>
              <a:rPr lang="en-US" sz="1700" dirty="0"/>
              <a:t>Avoid duplication of code</a:t>
            </a:r>
          </a:p>
          <a:p>
            <a:pPr lvl="1"/>
            <a:r>
              <a:rPr lang="en-US" sz="1700" dirty="0"/>
              <a:t>Separate code that changes from code that does not change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25635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Avoiding Code Duplication through Functions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GET requests are virtually the same</a:t>
            </a:r>
          </a:p>
          <a:p>
            <a:pPr lvl="1"/>
            <a:r>
              <a:rPr lang="en-US" sz="1700" dirty="0"/>
              <a:t>They only differ by their endpoint</a:t>
            </a:r>
          </a:p>
          <a:p>
            <a:r>
              <a:rPr lang="en-US" sz="1800" dirty="0"/>
              <a:t>We can re-use code by defining the code as a function</a:t>
            </a:r>
          </a:p>
          <a:p>
            <a:r>
              <a:rPr lang="en-US" sz="1800" dirty="0"/>
              <a:t>Then we can call the function and pass to it:</a:t>
            </a:r>
          </a:p>
          <a:p>
            <a:pPr lvl="1"/>
            <a:r>
              <a:rPr lang="en-US" sz="1700" dirty="0"/>
              <a:t>The FMC information</a:t>
            </a:r>
          </a:p>
          <a:p>
            <a:pPr lvl="1"/>
            <a:r>
              <a:rPr lang="en-US" sz="1700" dirty="0"/>
              <a:t>The endpoint</a:t>
            </a:r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139737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Creating a Reusable Module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 Python module is just a file with code in it</a:t>
            </a:r>
          </a:p>
          <a:p>
            <a:r>
              <a:rPr lang="en-US" sz="1800" dirty="0"/>
              <a:t>We can create a function from our GET code</a:t>
            </a:r>
          </a:p>
          <a:p>
            <a:r>
              <a:rPr lang="en-US" sz="1800" dirty="0"/>
              <a:t>We can create a Python program in another file that calls the </a:t>
            </a:r>
            <a:r>
              <a:rPr lang="en-US" sz="1800" dirty="0" err="1"/>
              <a:t>get_object</a:t>
            </a:r>
            <a:r>
              <a:rPr lang="en-US" sz="1800" dirty="0"/>
              <a:t>() function </a:t>
            </a:r>
          </a:p>
          <a:p>
            <a:pPr lvl="1"/>
            <a:r>
              <a:rPr lang="en-US" sz="1600" dirty="0"/>
              <a:t>This second file will be our main, or client, file.</a:t>
            </a:r>
          </a:p>
          <a:p>
            <a:pPr lvl="1"/>
            <a:endParaRPr lang="en-US" sz="16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017881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 Parsing the Output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really just want the name and ID from the output</a:t>
            </a:r>
            <a:endParaRPr lang="en-US" sz="1600" dirty="0"/>
          </a:p>
          <a:p>
            <a:pPr lvl="1"/>
            <a:endParaRPr lang="en-US" sz="16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0449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FMC API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FMC: Firepower Management Center</a:t>
            </a:r>
          </a:p>
          <a:p>
            <a:r>
              <a:rPr lang="en-US" dirty="0"/>
              <a:t>REST: Representational State Transfer</a:t>
            </a:r>
          </a:p>
          <a:p>
            <a:r>
              <a:rPr lang="en-US" dirty="0"/>
              <a:t>API: Application Programming Interface</a:t>
            </a:r>
          </a:p>
          <a:p>
            <a:r>
              <a:rPr lang="en-US" dirty="0"/>
              <a:t>The FMC REST API allows FMC operations to be performed by sending HTTP requests to the FMC.</a:t>
            </a:r>
          </a:p>
          <a:p>
            <a:pPr lvl="1"/>
            <a:r>
              <a:rPr lang="en-US" dirty="0"/>
              <a:t>It provides an alternative to the FMC GUI</a:t>
            </a:r>
          </a:p>
          <a:p>
            <a:pPr lvl="1"/>
            <a:r>
              <a:rPr lang="en-US" dirty="0"/>
              <a:t>Users can issue individual API requests using a web client to request information or perform an operation.</a:t>
            </a:r>
          </a:p>
          <a:p>
            <a:pPr lvl="1"/>
            <a:r>
              <a:rPr lang="en-US" dirty="0"/>
              <a:t>Users can write scripts or applications to perform many FMC operations very quickly.</a:t>
            </a:r>
          </a:p>
          <a:p>
            <a:pPr lvl="1"/>
            <a:r>
              <a:rPr lang="en-US" dirty="0"/>
              <a:t>Use of the API can also minimize configuration errors by avoiding manual input of configurations.</a:t>
            </a:r>
          </a:p>
          <a:p>
            <a:pPr marL="292100" lvl="1" indent="-115888"/>
            <a:endParaRPr lang="en-US" sz="1600" dirty="0"/>
          </a:p>
          <a:p>
            <a:pPr marL="292100" lvl="1" indent="-115888"/>
            <a:endParaRPr lang="en-US" sz="1600" b="1" dirty="0"/>
          </a:p>
          <a:p>
            <a:pPr marL="292100" lvl="1" indent="-115888"/>
            <a:endParaRPr lang="en-US" sz="1600" b="1" dirty="0"/>
          </a:p>
          <a:p>
            <a:pPr marL="520700" lvl="3" indent="-115888"/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0256517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7.3 Working with Properties, Printing, and Constants</a:t>
            </a:r>
            <a:endParaRPr lang="en-IN" sz="24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</a:t>
            </a:r>
            <a:r>
              <a:rPr lang="en-US" sz="1800" dirty="0" err="1"/>
              <a:t>fmc_info</a:t>
            </a:r>
            <a:r>
              <a:rPr lang="en-US" sz="1800" dirty="0"/>
              <a:t> should be stored in a static properties file, not as part of our code.</a:t>
            </a:r>
          </a:p>
          <a:p>
            <a:r>
              <a:rPr lang="en-US" sz="1800" dirty="0"/>
              <a:t>Reading the properties file should be abstracted away from our main program.</a:t>
            </a:r>
          </a:p>
          <a:p>
            <a:pPr lvl="1"/>
            <a:r>
              <a:rPr lang="en-US" sz="1500" dirty="0"/>
              <a:t>We will create a </a:t>
            </a:r>
            <a:r>
              <a:rPr lang="en-US" sz="1500" dirty="0" err="1"/>
              <a:t>settings.py</a:t>
            </a:r>
            <a:r>
              <a:rPr lang="en-US" sz="1500" dirty="0"/>
              <a:t> module for this</a:t>
            </a:r>
          </a:p>
          <a:p>
            <a:r>
              <a:rPr lang="en-US" sz="1800" dirty="0"/>
              <a:t>The code for printing the item list is duplicated</a:t>
            </a:r>
          </a:p>
          <a:p>
            <a:pPr lvl="1"/>
            <a:r>
              <a:rPr lang="en-US" sz="1500" dirty="0"/>
              <a:t>We can create a function for this, and we can abstract it into a </a:t>
            </a:r>
            <a:r>
              <a:rPr lang="en-US" sz="1500" dirty="0" err="1"/>
              <a:t>utils</a:t>
            </a:r>
            <a:r>
              <a:rPr lang="en-US" sz="1500" dirty="0"/>
              <a:t> module</a:t>
            </a:r>
          </a:p>
          <a:p>
            <a:r>
              <a:rPr lang="en-US" sz="1800" dirty="0"/>
              <a:t>The endpoints that are constants can be placed in a </a:t>
            </a:r>
            <a:r>
              <a:rPr lang="en-US" sz="1800" dirty="0" err="1"/>
              <a:t>constants.py</a:t>
            </a:r>
            <a:r>
              <a:rPr lang="en-US" sz="1800" dirty="0"/>
              <a:t> module</a:t>
            </a:r>
          </a:p>
          <a:p>
            <a:endParaRPr lang="en-US" sz="1600" dirty="0"/>
          </a:p>
          <a:p>
            <a:pPr lvl="1"/>
            <a:endParaRPr lang="en-US" sz="16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725739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7.4 Module 7.4 has been eliminated</a:t>
            </a:r>
            <a:endParaRPr lang="en-IN" sz="24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This slide is intentionally blank</a:t>
            </a:r>
          </a:p>
          <a:p>
            <a:pPr lvl="1"/>
            <a:endParaRPr lang="en-US" sz="16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518860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7.5 Module 7.5 has been eliminated</a:t>
            </a:r>
            <a:endParaRPr lang="en-IN" sz="24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pPr lvl="1"/>
            <a:endParaRPr lang="en-US" sz="16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057082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7.6 Logging</a:t>
            </a:r>
            <a:endParaRPr lang="en-IN" sz="24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Logging is critical in helping us understand what has happened when something has gone wrong, so we can troubleshoot it.</a:t>
            </a:r>
          </a:p>
          <a:p>
            <a:endParaRPr lang="en-US" sz="1600" dirty="0"/>
          </a:p>
          <a:p>
            <a:pPr lvl="1"/>
            <a:endParaRPr lang="en-US" sz="16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483581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43D-3023-40DC-B83B-3753ACED9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Module 8:</a:t>
            </a:r>
          </a:p>
        </p:txBody>
      </p:sp>
    </p:spTree>
    <p:extLst>
      <p:ext uri="{BB962C8B-B14F-4D97-AF65-F5344CB8AC3E}">
        <p14:creationId xmlns:p14="http://schemas.microsoft.com/office/powerpoint/2010/main" val="33980946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8.1: </a:t>
            </a:r>
            <a:r>
              <a:rPr lang="en-US" dirty="0" err="1"/>
              <a:t>GETting</a:t>
            </a:r>
            <a:r>
              <a:rPr lang="en-US" dirty="0"/>
              <a:t> Objects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can now use the objects/networks endpoint to get the FMC’s networks.</a:t>
            </a:r>
          </a:p>
          <a:p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21061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8.2: </a:t>
            </a:r>
            <a:r>
              <a:rPr lang="en-US" dirty="0" err="1"/>
              <a:t>POSTing</a:t>
            </a:r>
            <a:r>
              <a:rPr lang="en-US" dirty="0"/>
              <a:t> an Object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will create a POST module, from code obtained from the Legacy Explorer.</a:t>
            </a:r>
          </a:p>
          <a:p>
            <a:r>
              <a:rPr lang="en-US" sz="1800" dirty="0"/>
              <a:t>We will then copy example data from the API Explorer and use it in the main program to send to the POST function.</a:t>
            </a:r>
          </a:p>
          <a:p>
            <a:pPr lvl="1"/>
            <a:r>
              <a:rPr lang="en-US" sz="1700" dirty="0"/>
              <a:t>We will verify that the network is posted, both in the FMC and in the application log.</a:t>
            </a:r>
          </a:p>
          <a:p>
            <a:pPr lvl="1"/>
            <a:endParaRPr lang="en-US" sz="17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226859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8.3: </a:t>
            </a:r>
            <a:r>
              <a:rPr lang="en-US" dirty="0" err="1"/>
              <a:t>POSTing</a:t>
            </a:r>
            <a:r>
              <a:rPr lang="en-US" dirty="0"/>
              <a:t> Objects in Bulk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will put networks, hosts, and ranges in a CSV file.</a:t>
            </a:r>
          </a:p>
          <a:p>
            <a:r>
              <a:rPr lang="en-US" sz="1800" dirty="0"/>
              <a:t>We will read the file, and iterate through it to POST each object.</a:t>
            </a:r>
          </a:p>
          <a:p>
            <a:r>
              <a:rPr lang="en-US" sz="1800" dirty="0"/>
              <a:t>Main_8_3_v1.py will POST the objects from a CSV file.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55752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8.3: </a:t>
            </a:r>
            <a:r>
              <a:rPr lang="en-US" dirty="0" err="1"/>
              <a:t>POSTing</a:t>
            </a:r>
            <a:r>
              <a:rPr lang="en-US" dirty="0"/>
              <a:t> Groups in Bulk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will create a CSV file for network groups.</a:t>
            </a:r>
          </a:p>
          <a:p>
            <a:r>
              <a:rPr lang="en-US" sz="1800" dirty="0"/>
              <a:t>We will read the file, and iterate through it to POST each group.</a:t>
            </a:r>
          </a:p>
          <a:p>
            <a:r>
              <a:rPr lang="en-US" sz="1800" dirty="0"/>
              <a:t>Main_8_3_v2.py will POST the </a:t>
            </a:r>
            <a:r>
              <a:rPr lang="en-US" sz="1800"/>
              <a:t>groups from a CSV file.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540106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34653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262">
        <p:fade/>
      </p:transition>
    </mc:Choice>
    <mc:Fallback xmlns="">
      <p:transition spd="med" advTm="6262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the FMC REST API</a:t>
            </a:r>
            <a:endParaRPr lang="en-IN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2EB3D66F-F87A-9444-A66C-D463A0DE468C}"/>
              </a:ext>
            </a:extLst>
          </p:cNvPr>
          <p:cNvSpPr txBox="1">
            <a:spLocks/>
          </p:cNvSpPr>
          <p:nvPr/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FMC API must be enabled for it to be used.</a:t>
            </a:r>
          </a:p>
          <a:p>
            <a:r>
              <a:rPr lang="en-US" b="1" dirty="0"/>
              <a:t>System&gt;Configuration&gt;REST API Preferences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92100" lvl="1" indent="-115888"/>
            <a:endParaRPr lang="en-US" sz="1600" dirty="0"/>
          </a:p>
          <a:p>
            <a:pPr marL="292100" lvl="1" indent="-115888"/>
            <a:endParaRPr lang="en-US" sz="1600" b="1" dirty="0"/>
          </a:p>
          <a:p>
            <a:pPr marL="292100" lvl="1" indent="-115888"/>
            <a:endParaRPr lang="en-US" sz="1600" b="1" dirty="0"/>
          </a:p>
          <a:p>
            <a:pPr marL="520700" lvl="3" indent="-115888"/>
            <a:endParaRPr lang="en-US" sz="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CCD278-F710-AF4F-90CF-716692430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637" y="2339588"/>
            <a:ext cx="2260600" cy="850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37D82B-30FB-654B-BA46-20C740205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802" y="2391163"/>
            <a:ext cx="3098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995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7862E-6CAD-4D6B-BBB7-1B0D985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  <a:endParaRPr lang="en-IN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2D6FCED-EC09-7845-9874-819041F67239}"/>
              </a:ext>
            </a:extLst>
          </p:cNvPr>
          <p:cNvSpPr txBox="1">
            <a:spLocks/>
          </p:cNvSpPr>
          <p:nvPr/>
        </p:nvSpPr>
        <p:spPr>
          <a:xfrm>
            <a:off x="560430" y="980211"/>
            <a:ext cx="8345488" cy="316821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Questions??</a:t>
            </a:r>
          </a:p>
          <a:p>
            <a:r>
              <a:rPr lang="en-US" sz="1800" dirty="0"/>
              <a:t>Thank you!!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92100" lvl="1" indent="-115888"/>
            <a:endParaRPr lang="en-US" sz="1800" dirty="0"/>
          </a:p>
          <a:p>
            <a:pPr marL="292100" lvl="1" indent="-115888"/>
            <a:endParaRPr lang="en-US" sz="1800" b="1" dirty="0"/>
          </a:p>
          <a:p>
            <a:pPr marL="292100" lvl="1" indent="-115888"/>
            <a:endParaRPr lang="en-US" sz="1800" b="1" dirty="0"/>
          </a:p>
          <a:p>
            <a:pPr marL="520700" lvl="3" indent="-1158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67443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E99A3C-548A-C243-B85C-BBE03607C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673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6_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_16x9_Corporate template_default" id="{A1AC14E6-0F39-E248-9843-94F92FC56C16}" vid="{3BBA8FCB-CDBF-2447-AA6B-EB8C5CAC6272}"/>
    </a:ext>
  </a:extLst>
</a:theme>
</file>

<file path=ppt/theme/theme3.xml><?xml version="1.0" encoding="utf-8"?>
<a:theme xmlns:a="http://schemas.openxmlformats.org/drawingml/2006/main" name="Csco Live 2018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ustom 3">
      <a:majorFont>
        <a:latin typeface="CiscoSansTT 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blic cloud slides for NGFW TDM" id="{025DDE03-9659-F148-945A-E2F0C262E830}" vid="{2C2144F4-0791-2947-8D27-D39352842944}"/>
    </a:ext>
  </a:extLst>
</a:theme>
</file>

<file path=ppt/theme/theme4.xml><?xml version="1.0" encoding="utf-8"?>
<a:theme xmlns:a="http://schemas.openxmlformats.org/drawingml/2006/main" name="4_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3389</TotalTime>
  <Words>2532</Words>
  <Application>Microsoft Macintosh PowerPoint</Application>
  <PresentationFormat>On-screen Show (16:9)</PresentationFormat>
  <Paragraphs>519</Paragraphs>
  <Slides>91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91</vt:i4>
      </vt:variant>
    </vt:vector>
  </HeadingPairs>
  <TitlesOfParts>
    <vt:vector size="99" baseType="lpstr">
      <vt:lpstr>Arial</vt:lpstr>
      <vt:lpstr>Calibri</vt:lpstr>
      <vt:lpstr>CiscoSansTT ExtraLight</vt:lpstr>
      <vt:lpstr>CiscoSansTT Light</vt:lpstr>
      <vt:lpstr>Blue theme 2015 16x9</vt:lpstr>
      <vt:lpstr>6_Blue theme 2015 16x9</vt:lpstr>
      <vt:lpstr>Csco Live 2018</vt:lpstr>
      <vt:lpstr>4_Blue theme 2015 16x9</vt:lpstr>
      <vt:lpstr> FMC API Programming with Python</vt:lpstr>
      <vt:lpstr>Agenda</vt:lpstr>
      <vt:lpstr>Introduction</vt:lpstr>
      <vt:lpstr>Welcome!</vt:lpstr>
      <vt:lpstr>Course Lab Exercises</vt:lpstr>
      <vt:lpstr>Course Prerequisites</vt:lpstr>
      <vt:lpstr>Module 1  Introduction to the FMC REST API</vt:lpstr>
      <vt:lpstr>Introduction to the FMC API</vt:lpstr>
      <vt:lpstr>Enabling the FMC REST API</vt:lpstr>
      <vt:lpstr>FMC API Explorer</vt:lpstr>
      <vt:lpstr>REST API Basics</vt:lpstr>
      <vt:lpstr>GET Request Example</vt:lpstr>
      <vt:lpstr>POST Request Example</vt:lpstr>
      <vt:lpstr>REST API Responses</vt:lpstr>
      <vt:lpstr>REST API Response Status Codes</vt:lpstr>
      <vt:lpstr>REST API Authentication</vt:lpstr>
      <vt:lpstr>Module 1 Lab</vt:lpstr>
      <vt:lpstr>Module 2: JSON </vt:lpstr>
      <vt:lpstr>JSON</vt:lpstr>
      <vt:lpstr>JSON  vs   XML</vt:lpstr>
      <vt:lpstr>Module 2 Lab: JSON</vt:lpstr>
      <vt:lpstr>Module 3: API Explorer In Depth  </vt:lpstr>
      <vt:lpstr>Module 3: API Explorer in Depth</vt:lpstr>
      <vt:lpstr>API Response</vt:lpstr>
      <vt:lpstr>Module 3 Lab: API Explorer</vt:lpstr>
      <vt:lpstr>Module 4: Postman </vt:lpstr>
      <vt:lpstr>Module 4: Postman</vt:lpstr>
      <vt:lpstr>Postman Code Snippets</vt:lpstr>
      <vt:lpstr>Module 4 Lab: Postman</vt:lpstr>
      <vt:lpstr>Module 5: Introduction to Python </vt:lpstr>
      <vt:lpstr>Visual Studio Code</vt:lpstr>
      <vt:lpstr>Module 5 Lab: First Python Program in VS Code</vt:lpstr>
      <vt:lpstr>Switch to Lab</vt:lpstr>
      <vt:lpstr>Python Basics: Comments</vt:lpstr>
      <vt:lpstr>Python Basics: Variables</vt:lpstr>
      <vt:lpstr>Python Basics: Variable Names</vt:lpstr>
      <vt:lpstr>Using Print to Output Variables</vt:lpstr>
      <vt:lpstr>Python Basics: Data Types</vt:lpstr>
      <vt:lpstr>Python Basics: String Methods</vt:lpstr>
      <vt:lpstr>Python Basics: More String Methods</vt:lpstr>
      <vt:lpstr>Python Basics: Booleans</vt:lpstr>
      <vt:lpstr>PowerPoint Presentation</vt:lpstr>
      <vt:lpstr>PowerPoint Presentation</vt:lpstr>
      <vt:lpstr>Python Basics: Arithmetic Operator Examples</vt:lpstr>
      <vt:lpstr>PowerPoint Presentation</vt:lpstr>
      <vt:lpstr>Python Basics: Comparison Operator Examples</vt:lpstr>
      <vt:lpstr>Switch to Lab</vt:lpstr>
      <vt:lpstr>Python Basics: Lists</vt:lpstr>
      <vt:lpstr>Python Basics: Dictionaries</vt:lpstr>
      <vt:lpstr>Adding an Item to a Dictionary</vt:lpstr>
      <vt:lpstr>Python Basics: Changing a Dictionary Value</vt:lpstr>
      <vt:lpstr>Checking if a key is in a dictionary</vt:lpstr>
      <vt:lpstr>Python if ... else</vt:lpstr>
      <vt:lpstr>Indentation Defines Scope</vt:lpstr>
      <vt:lpstr>Elif</vt:lpstr>
      <vt:lpstr>Else</vt:lpstr>
      <vt:lpstr>Else without Elif</vt:lpstr>
      <vt:lpstr>For Loops</vt:lpstr>
      <vt:lpstr>Switch to Lab</vt:lpstr>
      <vt:lpstr>Functions</vt:lpstr>
      <vt:lpstr>Passing a List to a Function</vt:lpstr>
      <vt:lpstr>Returning values from a function</vt:lpstr>
      <vt:lpstr>Python Modules</vt:lpstr>
      <vt:lpstr>Converting a JSON String to a Python Dictionary</vt:lpstr>
      <vt:lpstr>Converting a Python Dictionary to a JSON String</vt:lpstr>
      <vt:lpstr>Python JSON</vt:lpstr>
      <vt:lpstr>Switch to Lab</vt:lpstr>
      <vt:lpstr>Python PIP</vt:lpstr>
      <vt:lpstr>Switch to Lab</vt:lpstr>
      <vt:lpstr>Module 6: API Requests with Python</vt:lpstr>
      <vt:lpstr>Module 6: API Requests with Python</vt:lpstr>
      <vt:lpstr>Switch to Lab</vt:lpstr>
      <vt:lpstr>Module 6 continued: API Requests with Python</vt:lpstr>
      <vt:lpstr>Switch to Lab</vt:lpstr>
      <vt:lpstr>Module 7: Building a Code Framework</vt:lpstr>
      <vt:lpstr>Module 7: Building a Code Framework</vt:lpstr>
      <vt:lpstr>7.1 Avoiding Code Duplication through Functions</vt:lpstr>
      <vt:lpstr>7.1 Creating a Reusable Module</vt:lpstr>
      <vt:lpstr>7.2 Parsing the Output</vt:lpstr>
      <vt:lpstr>7.3 Working with Properties, Printing, and Constants</vt:lpstr>
      <vt:lpstr>7.4 Module 7.4 has been eliminated</vt:lpstr>
      <vt:lpstr>7.5 Module 7.5 has been eliminated</vt:lpstr>
      <vt:lpstr>7.6 Logging</vt:lpstr>
      <vt:lpstr>Module 8:</vt:lpstr>
      <vt:lpstr>Module 8.1: GETting Objects</vt:lpstr>
      <vt:lpstr>Module 8.2: POSTing an Object</vt:lpstr>
      <vt:lpstr>Module 8.3: POSTing Objects in Bulk</vt:lpstr>
      <vt:lpstr>Module 8.3: POSTing Groups in Bulk</vt:lpstr>
      <vt:lpstr>Wrap up</vt:lpstr>
      <vt:lpstr>Wrap-up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UBS  Next-Generation Firewall RFI</dc:title>
  <dc:creator>Manfred Brabec (manbrabe)</dc:creator>
  <cp:lastModifiedBy>Richard Clendenning (rclenden)</cp:lastModifiedBy>
  <cp:revision>96</cp:revision>
  <dcterms:created xsi:type="dcterms:W3CDTF">2019-09-30T20:51:53Z</dcterms:created>
  <dcterms:modified xsi:type="dcterms:W3CDTF">2020-06-14T23:09:14Z</dcterms:modified>
</cp:coreProperties>
</file>