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6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EC62B-440C-4B3F-AC40-085F2E1C2A0D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3F848-A8E7-4855-B58A-2610E92B93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20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313B89E4-AE1B-A095-5726-9828253D3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EE0607A0-968B-C1DF-8706-D914AE2325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C9FE6206-8CD5-CE9A-91F8-0C1F6A750D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51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EBDAC-3131-9DCC-7E13-B8A16170A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4630B-63EF-9CFA-16FC-DA4104B55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75E16-CD78-25EE-478F-275EDAD0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0348-5B73-4E70-959A-C5E2AD94E9F0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9FDB6-1AF0-64A4-6548-59DA19BF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2DAA3-37EB-A27F-18F1-6422884D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85A0-4B03-4F9B-A176-A1F7F2FF5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06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C5D47-D085-0862-7CBC-AA90C38D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8A0E32-A957-0D3B-1279-577ADB86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13D18-2171-3CE5-CC80-C0870377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0348-5B73-4E70-959A-C5E2AD94E9F0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39DFAA-A424-C441-32D1-CDA2E7D4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A5135-21D8-DD63-FBD7-F8145B0F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85A0-4B03-4F9B-A176-A1F7F2FF5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80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60DEB-381E-01A6-9489-70F50EA37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DFCB97-000F-4296-6843-53A05BA7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C6D575-A9BA-B7B5-9B98-FB0F608D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0348-5B73-4E70-959A-C5E2AD94E9F0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BA4B5-1750-2C0B-581B-EC2F8FB3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D1D814-188D-32D1-EA10-3CB7D664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85A0-4B03-4F9B-A176-A1F7F2FF5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5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68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04784-738C-6572-49CE-A8E2E577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9D4D8-6DF7-692E-EF1E-0E8B3E0E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FED60-1893-7847-DDA0-BD2A612C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0348-5B73-4E70-959A-C5E2AD94E9F0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DB9F4-F6CB-E141-256C-5FE00696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7B12FC-BFA1-A722-3DD3-B2EE0182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85A0-4B03-4F9B-A176-A1F7F2FF5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59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7A5C3-31D3-CAE8-DF91-DB940EDA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F041E4-63F0-DB10-7BC8-9D3DEDDD8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595607-68E7-36EF-0DE4-3EFFF2AA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0348-5B73-4E70-959A-C5E2AD94E9F0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A192E-2A8C-402E-21E2-8A549D3F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5D4F61-0DA1-6E34-3E69-A8C1BDEC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85A0-4B03-4F9B-A176-A1F7F2FF5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3CD93-B2ED-BEE4-3129-FA17323C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CAE0B-8D8A-7396-F9C1-D815934A4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0EB928-783F-09E5-C7C7-A37CB0CE1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8B36B8-A417-F1D2-3E00-F4468C7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0348-5B73-4E70-959A-C5E2AD94E9F0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244C1-E597-201B-9343-E2A436CF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4B77A0-1852-B0BD-D3B9-C80E124E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85A0-4B03-4F9B-A176-A1F7F2FF5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34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5C76C-EBFA-67BD-B060-EFFF1C62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7CE88E-75DA-1048-569B-0666FB6F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75FD83-5447-83EA-2429-F92A07190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E58C51-DE92-616A-0297-69441407D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20EFC3-0E0C-5F2B-293E-11F5857FB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524C4F-257F-69DA-72F9-E412B2FB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0348-5B73-4E70-959A-C5E2AD94E9F0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66E572-67E2-C4CF-F9F6-872892C7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528131-96F1-E580-856A-76CA7695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85A0-4B03-4F9B-A176-A1F7F2FF5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28D5D-669E-717A-1635-79994974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B2EBCE-A38B-BD59-E4F5-87FE628A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0348-5B73-4E70-959A-C5E2AD94E9F0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74EB85-62A9-C851-4367-5688DA3D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75EEE0-DDCC-BC02-60B2-8C21AE42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85A0-4B03-4F9B-A176-A1F7F2FF5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5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20CE98-B2B9-0EDE-7CDE-01241FF9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0348-5B73-4E70-959A-C5E2AD94E9F0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454304-0FF4-3B70-0A2D-B9456CA5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7A2DFF-B103-BD24-7C20-5C5DCBF1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85A0-4B03-4F9B-A176-A1F7F2FF5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0739D-855F-49EA-E56C-B742C864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4BEE8-151E-4BFC-35B7-C4130BEEF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F6D471-3600-37D4-EB74-B82FC338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A8E878-108D-0DBC-B988-04210D15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0348-5B73-4E70-959A-C5E2AD94E9F0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CF5E58-2721-172F-8EBD-8E3EA715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603DBD-9D3E-B94A-C25D-BDB1D2DC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85A0-4B03-4F9B-A176-A1F7F2FF5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1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B8128-B049-31A2-B709-76BEC528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BAE0B7-B44F-9583-0906-28531183B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D1D52D-EA51-78E3-D9F0-A0BD1889B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FCD7D-4F2E-9F96-0B58-E847A346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0348-5B73-4E70-959A-C5E2AD94E9F0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8CDC13-D5BB-D390-8431-F64C6313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854EB7-96EC-9082-A977-0241F35D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85A0-4B03-4F9B-A176-A1F7F2FF5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73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C8D942-64AB-AB8F-3799-D9106B73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519FF7-2E39-69A0-0327-D085EC6B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59CE6C-E816-8B2B-3A59-1A66A0A19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110348-5B73-4E70-959A-C5E2AD94E9F0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C8196-0213-2280-C5E1-6831E480B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772D6-4959-3D9F-1601-4D1F7E7B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085A0-4B03-4F9B-A176-A1F7F2FF5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48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A47AF90-8A0F-0F7B-3804-1DDDAE12CA6C}"/>
              </a:ext>
            </a:extLst>
          </p:cNvPr>
          <p:cNvSpPr txBox="1"/>
          <p:nvPr/>
        </p:nvSpPr>
        <p:spPr>
          <a:xfrm>
            <a:off x="739302" y="145915"/>
            <a:ext cx="11245175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Nível 1: Algoritmos Básico (01-10) </a:t>
            </a:r>
          </a:p>
          <a:p>
            <a:endParaRPr lang="pt-BR" sz="2200" dirty="0"/>
          </a:p>
          <a:p>
            <a:pPr algn="just"/>
            <a:r>
              <a:rPr lang="pt-BR" sz="2500" dirty="0"/>
              <a:t>1. Imprimir "</a:t>
            </a:r>
            <a:r>
              <a:rPr lang="pt-BR" sz="2500" dirty="0" err="1"/>
              <a:t>Hello</a:t>
            </a:r>
            <a:r>
              <a:rPr lang="pt-BR" sz="2500" dirty="0"/>
              <a:t>, World!": Crie um programa que exibe a mensagem "</a:t>
            </a:r>
            <a:r>
              <a:rPr lang="pt-BR" sz="2500" dirty="0" err="1"/>
              <a:t>Hello</a:t>
            </a:r>
            <a:r>
              <a:rPr lang="pt-BR" sz="2500" dirty="0"/>
              <a:t>, World!".</a:t>
            </a:r>
          </a:p>
          <a:p>
            <a:pPr algn="just"/>
            <a:r>
              <a:rPr lang="pt-BR" sz="2500" dirty="0"/>
              <a:t>2. Somar Dois Números: Leia dois números e exiba a soma deles.</a:t>
            </a:r>
          </a:p>
          <a:p>
            <a:pPr algn="just"/>
            <a:r>
              <a:rPr lang="pt-BR" sz="2500" dirty="0"/>
              <a:t>3. Par ou Ímpar: Leia um número e informe se ele é par ou ímpar.</a:t>
            </a:r>
          </a:p>
          <a:p>
            <a:pPr algn="just"/>
            <a:r>
              <a:rPr lang="pt-BR" sz="2500" dirty="0"/>
              <a:t>4. Maior de Dois Números: Leia dois números e exiba o maior deles.</a:t>
            </a:r>
          </a:p>
          <a:p>
            <a:pPr algn="just"/>
            <a:r>
              <a:rPr lang="pt-BR" sz="2500" dirty="0"/>
              <a:t>5. Calcular a Média: Leia três números e calcule a média aritmética.</a:t>
            </a:r>
          </a:p>
          <a:p>
            <a:pPr algn="just"/>
            <a:r>
              <a:rPr lang="pt-BR" sz="2500" dirty="0"/>
              <a:t>6. Cálculo da Área de um Círculo: Leia o raio de um círculo e calcule sua área.</a:t>
            </a:r>
          </a:p>
          <a:p>
            <a:pPr algn="just"/>
            <a:r>
              <a:rPr lang="pt-BR" sz="2500" dirty="0"/>
              <a:t>7. Conversão de Temperatura: Converta uma temperatura de Celsius para Fahrenheit.</a:t>
            </a:r>
          </a:p>
          <a:p>
            <a:pPr algn="just"/>
            <a:r>
              <a:rPr lang="pt-BR" sz="2500" dirty="0"/>
              <a:t>8. Tabuada: Exiba a tabuada de um número fornecido.</a:t>
            </a:r>
          </a:p>
          <a:p>
            <a:pPr algn="just"/>
            <a:r>
              <a:rPr lang="pt-BR" sz="2500" dirty="0"/>
              <a:t>9. Fatorial de um Número: Calcule o fatorial de um número inteiro positivo.</a:t>
            </a:r>
          </a:p>
          <a:p>
            <a:pPr algn="just"/>
            <a:r>
              <a:rPr lang="pt-BR" sz="2500" dirty="0"/>
              <a:t>10. Contagem Regressiva: Exiba uma contagem regressiva de 10 a 1.</a:t>
            </a:r>
          </a:p>
        </p:txBody>
      </p:sp>
    </p:spTree>
    <p:extLst>
      <p:ext uri="{BB962C8B-B14F-4D97-AF65-F5344CB8AC3E}">
        <p14:creationId xmlns:p14="http://schemas.microsoft.com/office/powerpoint/2010/main" val="46360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A47AF90-8A0F-0F7B-3804-1DDDAE12CA6C}"/>
              </a:ext>
            </a:extLst>
          </p:cNvPr>
          <p:cNvSpPr txBox="1"/>
          <p:nvPr/>
        </p:nvSpPr>
        <p:spPr>
          <a:xfrm>
            <a:off x="739302" y="145915"/>
            <a:ext cx="11245175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00" dirty="0"/>
              <a:t>Nível 2: Algoritmos Intermediários (11-20) </a:t>
            </a:r>
          </a:p>
          <a:p>
            <a:endParaRPr lang="pt-BR" sz="2300" dirty="0"/>
          </a:p>
          <a:p>
            <a:pPr algn="just"/>
            <a:r>
              <a:rPr lang="pt-BR" sz="2300" dirty="0"/>
              <a:t>11. Verificar Número Primo: Determine se um número é primo. </a:t>
            </a:r>
          </a:p>
          <a:p>
            <a:pPr algn="just"/>
            <a:r>
              <a:rPr lang="pt-BR" sz="2300" dirty="0"/>
              <a:t>12. Soma dos Números Naturais: Calcule a soma dos primeiros N números naturais. </a:t>
            </a:r>
          </a:p>
          <a:p>
            <a:pPr algn="just"/>
            <a:r>
              <a:rPr lang="pt-BR" sz="2300" dirty="0"/>
              <a:t>13. Fibonacci: Exiba os primeiros N termos da sequência de Fibonacci. </a:t>
            </a:r>
          </a:p>
          <a:p>
            <a:pPr algn="just"/>
            <a:r>
              <a:rPr lang="pt-BR" sz="2300" dirty="0"/>
              <a:t>14. Inversão de Números: Inverta a ordem dos dígitos de um número. </a:t>
            </a:r>
          </a:p>
          <a:p>
            <a:pPr algn="just"/>
            <a:r>
              <a:rPr lang="pt-BR" sz="2300" dirty="0"/>
              <a:t>15. Cálculo de Potência: Calcule o valor de um número elevado a uma potência. </a:t>
            </a:r>
          </a:p>
          <a:p>
            <a:pPr algn="just"/>
            <a:r>
              <a:rPr lang="pt-BR" sz="2300" dirty="0"/>
              <a:t>16. Cálculo do MDC: Calcule o Máximo Divisor Comum (MDC) entre dois números. </a:t>
            </a:r>
          </a:p>
          <a:p>
            <a:pPr algn="just"/>
            <a:r>
              <a:rPr lang="pt-BR" sz="2300" dirty="0"/>
              <a:t>17. Cálculo do MMC: Calcule o Mínimo Múltiplo Comum (MMC) entre dois números. </a:t>
            </a:r>
          </a:p>
          <a:p>
            <a:pPr algn="just"/>
            <a:r>
              <a:rPr lang="pt-BR" sz="2300" dirty="0"/>
              <a:t>18. Números Perfeitos: Verifique se um número é perfeito. </a:t>
            </a:r>
          </a:p>
          <a:p>
            <a:pPr algn="just"/>
            <a:r>
              <a:rPr lang="pt-BR" sz="2300" dirty="0"/>
              <a:t>19. Jogo de Adivinhação: Implemente um jogo de adivinhação onde o usuário tenta adivinhar um número secreto.</a:t>
            </a:r>
          </a:p>
          <a:p>
            <a:pPr algn="just"/>
            <a:r>
              <a:rPr lang="pt-BR" sz="2300" dirty="0"/>
              <a:t>20. Programa de Operações com um Número: O programa solicitará ao usuário um número inteiro positivo e executará as seguintes operações: Verificar se o número é primo, calcular a soma dos números naturais até o número, exibir os primeiros N termos da sequência de Fibonacci, onde N é o número fornecido pelo usuário, inverter a ordem dos dígitos do número e calcular o fatorial do número.</a:t>
            </a:r>
          </a:p>
        </p:txBody>
      </p:sp>
    </p:spTree>
    <p:extLst>
      <p:ext uri="{BB962C8B-B14F-4D97-AF65-F5344CB8AC3E}">
        <p14:creationId xmlns:p14="http://schemas.microsoft.com/office/powerpoint/2010/main" val="38372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D289C4E3-F567-1F0C-CEC6-372550F30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>
            <a:extLst>
              <a:ext uri="{FF2B5EF4-FFF2-40B4-BE49-F238E27FC236}">
                <a16:creationId xmlns:a16="http://schemas.microsoft.com/office/drawing/2014/main" id="{96449568-D3EB-2217-0496-F6D0C6B935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4" y="1672"/>
            <a:ext cx="12186052" cy="68546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2B039C1-AE7F-616B-8E00-C7551F1D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Pesquisa de Avaliação do Curso</a:t>
            </a:r>
            <a:endParaRPr lang="en-US" dirty="0"/>
          </a:p>
        </p:txBody>
      </p:sp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770B579C-6A8F-A8E3-0362-B37CE02A1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54" y="0"/>
            <a:ext cx="7383292" cy="73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398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Pesquisa de Avaliação do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Rodolfo Clepf de Carvalho</dc:creator>
  <cp:lastModifiedBy>Rodolfo Clepf de Carvalho</cp:lastModifiedBy>
  <cp:revision>1</cp:revision>
  <dcterms:created xsi:type="dcterms:W3CDTF">2024-10-10T18:05:07Z</dcterms:created>
  <dcterms:modified xsi:type="dcterms:W3CDTF">2024-10-11T16:15:19Z</dcterms:modified>
</cp:coreProperties>
</file>