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0" r:id="rId4"/>
    <p:sldId id="259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B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3692C-4BAC-40B3-8B61-CF42423F6BB1}" type="datetimeFigureOut">
              <a:rPr lang="en-US" smtClean="0"/>
              <a:t>8/15/2017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7497-2E1A-4EF0-97D8-B2238CF6B1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44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6C17-05E4-45B7-966F-741519B1AE88}" type="datetime1">
              <a:rPr lang="en-US" smtClean="0"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78DE-1176-43E1-8C31-23061FF699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497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D30A9-1074-4475-8EFE-AEE26B69F81F}" type="datetime1">
              <a:rPr lang="en-US" smtClean="0"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78DE-1176-43E1-8C31-23061FF699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271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53E2-35B4-404B-A341-1A1277E4D8D9}" type="datetime1">
              <a:rPr lang="en-US" smtClean="0"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78DE-1176-43E1-8C31-23061FF699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409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4EA52-3B33-49AC-8D5F-30EDD16500B4}" type="datetime1">
              <a:rPr lang="en-US" smtClean="0"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78DE-1176-43E1-8C31-23061FF699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642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41EA1-A88E-43E5-8E22-A6F073F700FC}" type="datetime1">
              <a:rPr lang="en-US" smtClean="0"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78DE-1176-43E1-8C31-23061FF699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211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F9B2-85A6-4E1A-BB6D-3F354DA9212A}" type="datetime1">
              <a:rPr lang="en-US" smtClean="0"/>
              <a:t>8/15/2017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78DE-1176-43E1-8C31-23061FF699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282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635CC-A036-4354-93F9-4911AFF8965A}" type="datetime1">
              <a:rPr lang="en-US" smtClean="0"/>
              <a:t>8/15/2017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78DE-1176-43E1-8C31-23061FF699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17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7021D-9819-445F-958F-5C6DA1F067C1}" type="datetime1">
              <a:rPr lang="en-US" smtClean="0"/>
              <a:t>8/15/2017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78DE-1176-43E1-8C31-23061FF699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426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3BA8-6632-4138-ACB8-01B65F24C51E}" type="datetime1">
              <a:rPr lang="en-US" smtClean="0"/>
              <a:t>8/15/2017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78DE-1176-43E1-8C31-23061FF699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709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2914E-FDA6-4C78-AF01-2AB0B6C4B7CD}" type="datetime1">
              <a:rPr lang="en-US" smtClean="0"/>
              <a:t>8/15/2017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78DE-1176-43E1-8C31-23061FF699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125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17111-AFE1-4CF1-B2AA-01A5A749862C}" type="datetime1">
              <a:rPr lang="en-US" smtClean="0"/>
              <a:t>8/15/2017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78DE-1176-43E1-8C31-23061FF699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894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81296-3388-4C99-AD6A-A576B05E0467}" type="datetime1">
              <a:rPr lang="en-US" smtClean="0"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F78DE-1176-43E1-8C31-23061FF699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614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07325"/>
            <a:ext cx="9144000" cy="1071563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Internship Summary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70964"/>
            <a:ext cx="9144000" cy="1655762"/>
          </a:xfrm>
        </p:spPr>
        <p:txBody>
          <a:bodyPr anchor="ctr">
            <a:normAutofit lnSpcReduction="10000"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Derrick Lim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Undergraduate in Biomedical Systems Engineering</a:t>
            </a:r>
          </a:p>
          <a:p>
            <a:r>
              <a:rPr lang="en-US" dirty="0">
                <a:solidFill>
                  <a:srgbClr val="09BFFF"/>
                </a:solidFill>
              </a:rPr>
              <a:t>Agilent Technologies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July – August 2017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CC97EB-9F3C-4DEE-8C39-EF7C0B54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78DE-1176-43E1-8C31-23061FF6994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043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Agilent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1A1E0E-722C-4750-9A08-829950F35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78DE-1176-43E1-8C31-23061FF6994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083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Internship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BlueJay project (specifically the touchscreen software)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engineering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 scripts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40EE13-563C-4639-A0BD-C08C7B72F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78DE-1176-43E1-8C31-23061FF6994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641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Foundation Server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ERS and SRS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plan and test cases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788D39-5177-425F-BD33-A3617876B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78DE-1176-43E1-8C31-23061FF6994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443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 tests for different touchscreen firmware releases.</a:t>
            </a:r>
          </a:p>
          <a:p>
            <a:r>
              <a:rPr lang="en-US" dirty="0"/>
              <a:t>Written 11 new methods or enhancements to existing methods in the CommandLib.</a:t>
            </a:r>
          </a:p>
          <a:p>
            <a:r>
              <a:rPr lang="en-US" dirty="0"/>
              <a:t>Made changes to scripts to reflect changes made in touchscreen firmware.</a:t>
            </a:r>
          </a:p>
          <a:p>
            <a:r>
              <a:rPr lang="en-US" dirty="0"/>
              <a:t>Performed a smoke test for Touchscreen ver.1.0.1707.2751</a:t>
            </a:r>
          </a:p>
          <a:p>
            <a:r>
              <a:rPr lang="en-US" dirty="0"/>
              <a:t>Merged the two variations of BlueJay_FWTS into one solution with comprehensive test scripts and updated library.</a:t>
            </a:r>
          </a:p>
          <a:p>
            <a:r>
              <a:rPr lang="en-US" dirty="0"/>
              <a:t>Helped to restart using TFS source control for test scripts.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FA9F6F-EF54-446C-B963-42C5F865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78DE-1176-43E1-8C31-23061FF6994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013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Running and debugging scripts can be more tedious than expected.</a:t>
            </a:r>
          </a:p>
          <a:p>
            <a:r>
              <a:rPr lang="en-US" dirty="0"/>
              <a:t>Small details can often be easily overlooked.</a:t>
            </a:r>
          </a:p>
          <a:p>
            <a:pPr lvl="1"/>
            <a:r>
              <a:rPr lang="en-US" dirty="0"/>
              <a:t>Making sure the correct files were non-readonly.</a:t>
            </a:r>
          </a:p>
          <a:p>
            <a:pPr lvl="1"/>
            <a:r>
              <a:rPr lang="en-US" dirty="0"/>
              <a:t>Checking the correct properties were enabled (i.e. ForceSensingTips)</a:t>
            </a:r>
          </a:p>
          <a:p>
            <a:r>
              <a:rPr lang="en-US" dirty="0"/>
              <a:t>Connecting the purpose of the various documents with each other.</a:t>
            </a:r>
          </a:p>
          <a:p>
            <a:pPr lvl="1"/>
            <a:r>
              <a:rPr lang="en-US" dirty="0"/>
              <a:t>e.g. the ERS documents with the test cases.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FE5AC-09DC-4D64-80BB-1F7C5FD4F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78DE-1176-43E1-8C31-23061FF6994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711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Become proficient with:</a:t>
            </a:r>
          </a:p>
          <a:p>
            <a:pPr lvl="1"/>
            <a:r>
              <a:rPr lang="en-US" sz="2600" dirty="0"/>
              <a:t>the use of Visual Studio and C#</a:t>
            </a:r>
          </a:p>
          <a:p>
            <a:pPr lvl="1"/>
            <a:r>
              <a:rPr lang="en-US" sz="2600" dirty="0"/>
              <a:t>the use of related programs (e.g. Exquisitor)</a:t>
            </a:r>
          </a:p>
          <a:p>
            <a:pPr lvl="1"/>
            <a:r>
              <a:rPr lang="en-US" sz="2600" dirty="0"/>
              <a:t>BlueJay touchscreen firmware</a:t>
            </a:r>
          </a:p>
          <a:p>
            <a:pPr lvl="1"/>
            <a:r>
              <a:rPr lang="en-US" sz="2600" dirty="0"/>
              <a:t>navigating Team Foundation Server to log and view defects</a:t>
            </a:r>
          </a:p>
          <a:p>
            <a:r>
              <a:rPr lang="en-US" sz="3000" dirty="0"/>
              <a:t>The importance of </a:t>
            </a:r>
            <a:r>
              <a:rPr lang="en-US" dirty="0"/>
              <a:t>keeping</a:t>
            </a:r>
            <a:r>
              <a:rPr lang="en-US" sz="3000" dirty="0"/>
              <a:t> logs (from tests to daily tasks).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753C7-D05E-44EE-9EB3-D77121403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78DE-1176-43E1-8C31-23061FF6994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366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4779</TotalTime>
  <Words>243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Internship Summary Presentation</vt:lpstr>
      <vt:lpstr>About Agilent</vt:lpstr>
      <vt:lpstr>Internship Details</vt:lpstr>
      <vt:lpstr>Test Engineering</vt:lpstr>
      <vt:lpstr>Contributions</vt:lpstr>
      <vt:lpstr>Difficulties</vt:lpstr>
      <vt:lpstr>Key Learnings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Summary Presentation</dc:title>
  <dc:creator>LIM-RUEY-CHUAN,DERRICK (A-Malaysia,ex1)</dc:creator>
  <cp:lastModifiedBy>Derrick Lim</cp:lastModifiedBy>
  <cp:revision>17</cp:revision>
  <dcterms:created xsi:type="dcterms:W3CDTF">2017-08-04T07:53:22Z</dcterms:created>
  <dcterms:modified xsi:type="dcterms:W3CDTF">2017-08-15T15:13:10Z</dcterms:modified>
</cp:coreProperties>
</file>