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7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0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364C-F48E-423B-B934-E8CFEC07FDC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78DE-1176-43E1-8C31-23061FF6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7325"/>
            <a:ext cx="9144000" cy="107156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Summary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0964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Derrick Lim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Undergraduate in Biomedical Systems Engineering</a:t>
            </a:r>
          </a:p>
          <a:p>
            <a:r>
              <a:rPr lang="en-US" dirty="0">
                <a:solidFill>
                  <a:srgbClr val="09BFFF"/>
                </a:solidFill>
              </a:rPr>
              <a:t>Agilent Technologies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July – August 2017</a:t>
            </a:r>
          </a:p>
        </p:txBody>
      </p:sp>
    </p:spTree>
    <p:extLst>
      <p:ext uri="{BB962C8B-B14F-4D97-AF65-F5344CB8AC3E}">
        <p14:creationId xmlns:p14="http://schemas.microsoft.com/office/powerpoint/2010/main" val="182604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Agilent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4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Foundation Server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 and SRS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 and test cases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Internship Summary Presentation</vt:lpstr>
      <vt:lpstr>Contents</vt:lpstr>
      <vt:lpstr>About Agilent</vt:lpstr>
      <vt:lpstr>Internship Details</vt:lpstr>
      <vt:lpstr>Test Engineering</vt:lpstr>
      <vt:lpstr>Contributions</vt:lpstr>
      <vt:lpstr>Difficulties</vt:lpstr>
      <vt:lpstr>Key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Summary Presentation</dc:title>
  <dc:creator>LIM-RUEY-CHUAN,DERRICK (A-Malaysia,ex1)</dc:creator>
  <cp:lastModifiedBy>LIM-RUEY-CHUAN,DERRICK (A-Malaysia,ex1)</cp:lastModifiedBy>
  <cp:revision>3</cp:revision>
  <dcterms:created xsi:type="dcterms:W3CDTF">2017-08-04T07:53:22Z</dcterms:created>
  <dcterms:modified xsi:type="dcterms:W3CDTF">2017-08-04T08:33:24Z</dcterms:modified>
</cp:coreProperties>
</file>