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1" r:id="rId6"/>
    <p:sldId id="266" r:id="rId7"/>
    <p:sldId id="259" r:id="rId8"/>
    <p:sldId id="260" r:id="rId9"/>
    <p:sldId id="268" r:id="rId10"/>
    <p:sldId id="262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03B11-A337-443A-B948-241FA598EB4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2E645-227F-49C8-83BA-D76CCDEE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9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console after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2E645-227F-49C8-83BA-D76CCDEEC7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the console after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2E645-227F-49C8-83BA-D76CCDEEC7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2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console to talk about website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2E645-227F-49C8-83BA-D76CCDEEC7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7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71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6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0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8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25" r:id="rId5"/>
    <p:sldLayoutId id="2147483719" r:id="rId6"/>
    <p:sldLayoutId id="2147483720" r:id="rId7"/>
    <p:sldLayoutId id="2147483721" r:id="rId8"/>
    <p:sldLayoutId id="2147483724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7393C-9B62-4DB1-858D-2B719F428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16" y="886444"/>
            <a:ext cx="7985759" cy="2542556"/>
          </a:xfrm>
        </p:spPr>
        <p:txBody>
          <a:bodyPr anchor="b">
            <a:no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A Ridiculously </a:t>
            </a:r>
            <a:r>
              <a:rPr lang="en-US" sz="4800" dirty="0" err="1">
                <a:solidFill>
                  <a:schemeClr val="bg2"/>
                </a:solidFill>
              </a:rPr>
              <a:t>Overarchitected</a:t>
            </a:r>
            <a:br>
              <a:rPr lang="en-US" sz="4800" dirty="0">
                <a:solidFill>
                  <a:schemeClr val="bg2"/>
                </a:solidFill>
              </a:rPr>
            </a:br>
            <a:r>
              <a:rPr lang="en-US" sz="4800" dirty="0">
                <a:solidFill>
                  <a:schemeClr val="bg2"/>
                </a:solidFill>
              </a:rPr>
              <a:t> Hello World </a:t>
            </a:r>
            <a:br>
              <a:rPr lang="en-US" sz="4800" dirty="0">
                <a:solidFill>
                  <a:schemeClr val="bg2"/>
                </a:solidFill>
              </a:rPr>
            </a:br>
            <a:r>
              <a:rPr lang="en-US" sz="4800" dirty="0">
                <a:solidFill>
                  <a:schemeClr val="bg2"/>
                </a:solidFill>
              </a:rPr>
              <a:t>Website</a:t>
            </a:r>
            <a:endParaRPr lang="en-NZ" sz="48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4876800"/>
            <a:ext cx="6960524" cy="1402353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Using Kubernetes and Azure Web Services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NZ" sz="1200" dirty="0">
                <a:solidFill>
                  <a:schemeClr val="bg1"/>
                </a:solidFill>
              </a:rPr>
              <a:t>as presented by a complete neophyte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0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0916527-9F98-487B-82B3-421754A97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68" y="703522"/>
            <a:ext cx="11419456" cy="43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FEB35D5-05F4-448E-91C8-6B1755610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Important note re: networking</a:t>
            </a: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5" name="Picture 4" descr="A dog sitting in front of a computer&#10;&#10;Description automatically generated">
            <a:extLst>
              <a:ext uri="{FF2B5EF4-FFF2-40B4-BE49-F238E27FC236}">
                <a16:creationId xmlns:a16="http://schemas.microsoft.com/office/drawing/2014/main" id="{9FA55DEC-68D0-475D-A4BE-903969AFC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75" y="1322962"/>
            <a:ext cx="6251642" cy="46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4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4D0BD9-96F9-4F63-A0A6-ED5C9CA1B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3" y="1082461"/>
            <a:ext cx="11483663" cy="44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D71E14B-989C-4358-B4DA-56327E76D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5" y="724524"/>
            <a:ext cx="11067698" cy="49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Setup that I did for this talk</a:t>
            </a:r>
            <a:endParaRPr lang="en-NZ" sz="2000" dirty="0">
              <a:solidFill>
                <a:schemeClr val="bg2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Create free azure account (or paid, you do you)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Install docker locally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Install azure command line tool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2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lvl="2"/>
            <a:r>
              <a:rPr lang="en-US" sz="2000" dirty="0">
                <a:solidFill>
                  <a:schemeClr val="bg2"/>
                </a:solidFill>
              </a:rPr>
              <a:t>What’s a cluster? What’s a node? What’s a Kubernetes?????</a:t>
            </a:r>
          </a:p>
          <a:p>
            <a:pPr lvl="2" algn="l"/>
            <a:r>
              <a:rPr lang="en-US" sz="2000" dirty="0">
                <a:solidFill>
                  <a:schemeClr val="bg2"/>
                </a:solidFill>
              </a:rPr>
              <a:t>K8s is a system for automating deployment, scaling, and management of containerized applications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The ‘containerized applications’ run on worker nodes, which are VMs with k8s tooling.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A group of worker nodes + a control plane = a working k8s cluster.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C536F99-7507-40B4-9F06-B3EB61695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4" y="3403969"/>
            <a:ext cx="3724275" cy="248602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89917A-E733-46F8-8076-5C1B541A4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94" y="3403968"/>
            <a:ext cx="3438525" cy="2486025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5A69FA-DAF2-4FD5-8292-B3DB70A08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540" y="3516541"/>
            <a:ext cx="3805525" cy="217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Azure Kubernetes Services (AKS) makes sure the extra k8s bits get installed onto the VMs we create, and handles the control plane stuff.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Control plane? Authentication, polling for changes, managing node state, </a:t>
            </a:r>
            <a:r>
              <a:rPr lang="en-US" sz="2000" dirty="0" err="1">
                <a:solidFill>
                  <a:schemeClr val="bg2"/>
                </a:solidFill>
              </a:rPr>
              <a:t>etc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etc</a:t>
            </a:r>
            <a:endParaRPr lang="en-US" sz="2000" dirty="0">
              <a:solidFill>
                <a:schemeClr val="bg2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‘</a:t>
            </a:r>
            <a:r>
              <a:rPr lang="en-US" sz="2000" dirty="0" err="1">
                <a:solidFill>
                  <a:schemeClr val="bg2"/>
                </a:solidFill>
              </a:rPr>
              <a:t>kubectl</a:t>
            </a:r>
            <a:r>
              <a:rPr lang="en-US" sz="2000" dirty="0">
                <a:solidFill>
                  <a:schemeClr val="bg2"/>
                </a:solidFill>
              </a:rPr>
              <a:t>’ commands are communicating with the control plane, which then does stuff on the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7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51934"/>
          </a:xfrm>
        </p:spPr>
        <p:txBody>
          <a:bodyPr anchor="t">
            <a:normAutofit/>
          </a:bodyPr>
          <a:lstStyle/>
          <a:p>
            <a:pPr lvl="2"/>
            <a:r>
              <a:rPr lang="en-US" sz="2000" dirty="0">
                <a:solidFill>
                  <a:schemeClr val="bg2"/>
                </a:solidFill>
              </a:rPr>
              <a:t>Implementation details!!!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2DA4A7-CEFC-4E25-B804-ED7891FB9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" y="1214094"/>
            <a:ext cx="10668000" cy="487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CE1D8-8979-4CF8-A295-48F80E6D5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4" y="1458097"/>
            <a:ext cx="2150076" cy="12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az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group create --name $RESOURCE_GROUP --location 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australiasoutheast</a:t>
            </a:r>
            <a:endParaRPr lang="en-NZ" sz="2000" dirty="0">
              <a:solidFill>
                <a:schemeClr val="bg2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Creates a resource group.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Azure concept – logical grouping of resources  for cost control, easy administration, quick teardown etc.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az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aks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create --resource-group $RESOURCE_GROUP --name $CLUSTER_NAME --node-count 3 --enable-addons 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http_application_routing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--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dns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-name-prefix $DNS_NAME_PREFIX-$RANDOM --generate-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ssh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-keys --node-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vm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-size Standard_B2s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create a new managed Kubernetes cluster with three nodes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5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az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aks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get-credentials --name $CLUSTER_NAME --resource-group $RESOURCE_GROUP</a:t>
            </a:r>
            <a:endParaRPr lang="en-NZ" sz="2000" dirty="0">
              <a:solidFill>
                <a:schemeClr val="bg2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Fetches the </a:t>
            </a:r>
            <a:r>
              <a:rPr lang="en-US" sz="2000" dirty="0" err="1">
                <a:solidFill>
                  <a:schemeClr val="bg2"/>
                </a:solidFill>
              </a:rPr>
              <a:t>ssh</a:t>
            </a:r>
            <a:r>
              <a:rPr lang="en-US" sz="2000" dirty="0">
                <a:solidFill>
                  <a:schemeClr val="bg2"/>
                </a:solidFill>
              </a:rPr>
              <a:t> keys from the AKS cluster we just created and stores them locally , so that our local *Kubernetes* CLI tools know about our new cluster.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9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az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acr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create --resource-group $RESOURCE_GROUP --name $ACR_NAME </a:t>
            </a:r>
            <a:b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</a:b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--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sku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Basic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Azure container registry - a repository for container images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Make a registry, put it in our resource group, give it a name and a tier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az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aks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update --name $CLUSTER_NAME --resource-group $RESOURCE_GROUP --attach-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acr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$ACR_NAME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Link our cluster to our container registry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AED89EF5-45C0-42BD-B7B7-850FBF900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86" y="3429000"/>
            <a:ext cx="6540843" cy="33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5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What’s a deployment?</a:t>
            </a: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DF81708-C3E0-45FD-B915-547D07555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9" y="1286926"/>
            <a:ext cx="10612691" cy="47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03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7E8"/>
      </a:lt2>
      <a:accent1>
        <a:srgbClr val="E6472A"/>
      </a:accent1>
      <a:accent2>
        <a:srgbClr val="D4184A"/>
      </a:accent2>
      <a:accent3>
        <a:srgbClr val="E62AAA"/>
      </a:accent3>
      <a:accent4>
        <a:srgbClr val="C218D4"/>
      </a:accent4>
      <a:accent5>
        <a:srgbClr val="852AE6"/>
      </a:accent5>
      <a:accent6>
        <a:srgbClr val="493EDB"/>
      </a:accent6>
      <a:hlink>
        <a:srgbClr val="9D52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407</Words>
  <Application>Microsoft Office PowerPoint</Application>
  <PresentationFormat>Widescreen</PresentationFormat>
  <Paragraphs>60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Cascadia Code Light</vt:lpstr>
      <vt:lpstr>AccentBoxVTI</vt:lpstr>
      <vt:lpstr>A Ridiculously Overarchitected  Hello World 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Ridiculously Overarchitected  Hello World  website</dc:title>
  <dc:creator>Richard Clokie</dc:creator>
  <cp:lastModifiedBy>Richard Clokie</cp:lastModifiedBy>
  <cp:revision>25</cp:revision>
  <dcterms:created xsi:type="dcterms:W3CDTF">2020-08-11T05:49:36Z</dcterms:created>
  <dcterms:modified xsi:type="dcterms:W3CDTF">2020-08-18T00:45:45Z</dcterms:modified>
</cp:coreProperties>
</file>