
<file path=[Content_Types].xml><?xml version="1.0" encoding="utf-8"?>
<Types xmlns="http://schemas.openxmlformats.org/package/2006/content-types"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themeManager+xml" PartName="/ppt/theme/themeManager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1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presProps+xml" PartName="/ppt/presProps.xml"/>
  <Override ContentType="application/vnd.openxmlformats-officedocument.presentationml.tableStyles+xml" PartName="/ppt/tableStyles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image/png" PartName="/ppt/media/image1.png"/>
  <Override ContentType="application/vnd.openxmlformats-officedocument.presentationml.slide+xml" PartName="/ppt/slides/slide2.xml"/>
  <Override ContentType="image/png" PartName="/ppt/media/image2.png"/>
  <Override ContentType="application/vnd.openxmlformats-officedocument.presentationml.slide+xml" PartName="/ppt/slides/slide3.xml"/>
  <Override ContentType="image/png" PartName="/ppt/media/image3.png"/>
  <Override ContentType="application/vnd.openxmlformats-officedocument.presentationml.slide+xml" PartName="/ppt/slides/slide4.xml"/>
  <Override ContentType="image/png" PartName="/ppt/media/image4.png"/>
  <Override ContentType="application/vnd.openxmlformats-officedocument.presentationml.slide+xml" PartName="/ppt/slides/slide5.xml"/>
  <Override ContentType="image/png" PartName="/ppt/media/image5.png"/>
  <Override ContentType="application/vnd.openxmlformats-officedocument.presentationml.slide+xml" PartName="/ppt/slides/slide6.xml"/>
  <Override ContentType="image/png" PartName="/ppt/media/image6.png"/>
  <Override ContentType="application/vnd.openxmlformats-officedocument.presentationml.slide+xml" PartName="/ppt/slides/slide7.xml"/>
  <Override ContentType="image/png" PartName="/ppt/media/image7.png"/>
</Types>
</file>

<file path=_rels/.rels><?xml version="1.0" encoding="UTF-8" ?><Relationships xmlns="http://schemas.openxmlformats.org/package/2006/relationships"><Relationship Id="rId2" Target="docProps/thumbnail.jpeg" Type="http://schemas.openxmlformats.org/package/2006/relationships/metadata/thumbnail"></Relationship><Relationship Id="rId100" Target="ppt/presentation.xml" Type="http://schemas.openxmlformats.org/officeDocument/2006/relationships/officeDocument"></Relationship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100"/>
  </p:notesMasterIdLst>
  <p:sldIdLst>
    <p:sldId id="256" r:id="rId256"/>
    <p:sldId id="257" r:id="rId257"/>
    <p:sldId id="258" r:id="rId258"/>
    <p:sldId id="259" r:id="rId259"/>
    <p:sldId id="260" r:id="rId260"/>
    <p:sldId id="261" r:id="rId261"/>
    <p:sldId id="262" r:id="rId262"/>
  </p:sldIdLst>
  <p:sldSz cx="9144000" cy="6858000" type="screen4x3"/>
  <p:notesSz cx="6858000" cy="9144000"/>
  <p:defaultTextStyle>
    <a:defPPr>
      <a:defRPr lang="ru-RU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_rels/presentation.xml.rels><?xml version="1.0" encoding="UTF-8" ?><Relationships xmlns="http://schemas.openxmlformats.org/package/2006/relationships"><Relationship Id="rId1" Target="slideMasters/slideMaster1.xml" Type="http://schemas.openxmlformats.org/officeDocument/2006/relationships/slideMaster"></Relationship><Relationship Id="rId100" Target="notesMasters/notesMaster1.xml" Type="http://schemas.openxmlformats.org/officeDocument/2006/relationships/notesMaster"></Relationship><Relationship Id="rId256" Target="slides/slide1.xml" Type="http://schemas.openxmlformats.org/officeDocument/2006/relationships/slide"></Relationship><Relationship Id="rId257" Target="slides/slide2.xml" Type="http://schemas.openxmlformats.org/officeDocument/2006/relationships/slide"></Relationship><Relationship Id="rId258" Target="slides/slide3.xml" Type="http://schemas.openxmlformats.org/officeDocument/2006/relationships/slide"></Relationship><Relationship Id="rId259" Target="slides/slide4.xml" Type="http://schemas.openxmlformats.org/officeDocument/2006/relationships/slide"></Relationship><Relationship Id="rId260" Target="slides/slide5.xml" Type="http://schemas.openxmlformats.org/officeDocument/2006/relationships/slide"></Relationship><Relationship Id="rId261" Target="slides/slide6.xml" Type="http://schemas.openxmlformats.org/officeDocument/2006/relationships/slide"></Relationship><Relationship Id="rId262" Target="slides/slide7.xml" Type="http://schemas.openxmlformats.org/officeDocument/2006/relationships/slide"></Relationship></Relationships>
</file>

<file path=ppt/notesMasters/_rels/notesMaster1.xml.rels><?xml version="1.0" encoding="UTF-8" ?><Relationships xmlns="http://schemas.openxmlformats.org/package/2006/relationships"><Relationship Id="rID0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>
            <a:spLocks noChangeAspect="1" noGrp="1" noRot="1"/>
          </p:cNvSpPr>
          <p:nvPr>
            <p:ph idx="1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4" name=""/>
          <p:cNvSpPr>
            <a:spLocks noGrp="1"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F035-D01F-4F08-92E4-20103553EAA5}" type="datetimeFigureOut">
              <a:rPr lang="ru-RU" smtClean="0"/>
              <a:t>28.10.2008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41B-B392-4172-83FD-0B9BB4CE4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F035-D01F-4F08-92E4-20103553EAA5}" type="datetimeFigureOut">
              <a:rPr lang="ru-RU" smtClean="0"/>
              <a:t>28.10.2008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41B-B392-4172-83FD-0B9BB4CE4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F035-D01F-4F08-92E4-20103553EAA5}" type="datetimeFigureOut">
              <a:rPr lang="ru-RU" smtClean="0"/>
              <a:t>28.10.2008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41B-B392-4172-83FD-0B9BB4CE4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F035-D01F-4F08-92E4-20103553EAA5}" type="datetimeFigureOut">
              <a:rPr lang="ru-RU" smtClean="0"/>
              <a:t>28.10.2008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41B-B392-4172-83FD-0B9BB4CE4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F035-D01F-4F08-92E4-20103553EAA5}" type="datetimeFigureOut">
              <a:rPr lang="ru-RU" smtClean="0"/>
              <a:t>28.10.2008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41B-B392-4172-83FD-0B9BB4CE4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F035-D01F-4F08-92E4-20103553EAA5}" type="datetimeFigureOut">
              <a:rPr lang="ru-RU" smtClean="0"/>
              <a:t>28.10.2008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41B-B392-4172-83FD-0B9BB4CE4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F035-D01F-4F08-92E4-20103553EAA5}" type="datetimeFigureOut">
              <a:rPr lang="ru-RU" smtClean="0"/>
              <a:t>28.10.2008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41B-B392-4172-83FD-0B9BB4CE4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F035-D01F-4F08-92E4-20103553EAA5}" type="datetimeFigureOut">
              <a:rPr lang="ru-RU" smtClean="0"/>
              <a:t>28.10.2008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41B-B392-4172-83FD-0B9BB4CE4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F035-D01F-4F08-92E4-20103553EAA5}" type="datetimeFigureOut">
              <a:rPr lang="ru-RU" smtClean="0"/>
              <a:t>28.10.2008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41B-B392-4172-83FD-0B9BB4CE4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F035-D01F-4F08-92E4-20103553EAA5}" type="datetimeFigureOut">
              <a:rPr lang="ru-RU" smtClean="0"/>
              <a:t>28.10.2008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41B-B392-4172-83FD-0B9BB4CE4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F035-D01F-4F08-92E4-20103553EAA5}" type="datetimeFigureOut">
              <a:rPr lang="ru-RU" smtClean="0"/>
              <a:t>28.10.2008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41B-B392-4172-83FD-0B9BB4CE4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F035-D01F-4F08-92E4-20103553EAA5}" type="datetimeFigureOut">
              <a:rPr lang="ru-RU" smtClean="0"/>
              <a:t>28.10.2008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641B-B392-4172-83FD-0B9BB4CE40BF}" type="slidenum">
              <a:rPr lang="ru-RU" smtClean="0"/>
              <a:t>‹#›</a:t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Id="rId100" Target="../slideLayouts/slideLayout1.xml" Type="http://schemas.openxmlformats.org/officeDocument/2006/relationships/slideLayout"></Relationship><Relationship Id="rId101" Target="../media/image1.png" Type="http://schemas.openxmlformats.org/officeDocument/2006/relationships/image"></Relationship></Relationships>
</file>

<file path=ppt/slides/_rels/slide2.xml.rels><?xml version="1.0" encoding="UTF-8" ?><Relationships xmlns="http://schemas.openxmlformats.org/package/2006/relationships"><Relationship Id="rId100" Target="../slideLayouts/slideLayout1.xml" Type="http://schemas.openxmlformats.org/officeDocument/2006/relationships/slideLayout"></Relationship><Relationship Id="rId101" Target="../media/image2.png" Type="http://schemas.openxmlformats.org/officeDocument/2006/relationships/image"></Relationship></Relationships>
</file>

<file path=ppt/slides/_rels/slide3.xml.rels><?xml version="1.0" encoding="UTF-8" ?><Relationships xmlns="http://schemas.openxmlformats.org/package/2006/relationships"><Relationship Id="rId100" Target="../slideLayouts/slideLayout1.xml" Type="http://schemas.openxmlformats.org/officeDocument/2006/relationships/slideLayout"></Relationship><Relationship Id="rId101" Target="../media/image3.png" Type="http://schemas.openxmlformats.org/officeDocument/2006/relationships/image"></Relationship></Relationships>
</file>

<file path=ppt/slides/_rels/slide4.xml.rels><?xml version="1.0" encoding="UTF-8" ?><Relationships xmlns="http://schemas.openxmlformats.org/package/2006/relationships"><Relationship Id="rId100" Target="../slideLayouts/slideLayout1.xml" Type="http://schemas.openxmlformats.org/officeDocument/2006/relationships/slideLayout"></Relationship><Relationship Id="rId101" Target="../media/image4.png" Type="http://schemas.openxmlformats.org/officeDocument/2006/relationships/image"></Relationship></Relationships>
</file>

<file path=ppt/slides/_rels/slide5.xml.rels><?xml version="1.0" encoding="UTF-8" ?><Relationships xmlns="http://schemas.openxmlformats.org/package/2006/relationships"><Relationship Id="rId100" Target="../slideLayouts/slideLayout1.xml" Type="http://schemas.openxmlformats.org/officeDocument/2006/relationships/slideLayout"></Relationship><Relationship Id="rId101" Target="../media/image5.png" Type="http://schemas.openxmlformats.org/officeDocument/2006/relationships/image"></Relationship></Relationships>
</file>

<file path=ppt/slides/_rels/slide6.xml.rels><?xml version="1.0" encoding="UTF-8" ?><Relationships xmlns="http://schemas.openxmlformats.org/package/2006/relationships"><Relationship Id="rId100" Target="../slideLayouts/slideLayout1.xml" Type="http://schemas.openxmlformats.org/officeDocument/2006/relationships/slideLayout"></Relationship><Relationship Id="rId101" Target="../media/image6.png" Type="http://schemas.openxmlformats.org/officeDocument/2006/relationships/image"></Relationship></Relationships>
</file>

<file path=ppt/slides/_rels/slide7.xml.rels><?xml version="1.0" encoding="UTF-8" ?><Relationships xmlns="http://schemas.openxmlformats.org/package/2006/relationships"><Relationship Id="rId100" Target="../slideLayouts/slideLayout1.xml" Type="http://schemas.openxmlformats.org/officeDocument/2006/relationships/slideLayout"></Relationship><Relationship Id="rId101" Target="../media/image7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/>
          <p:cNvPicPr>
            <a:picLocks noChangeArrowheads="1" noChangeAspect="1"/>
          </p:cNvPicPr>
          <p:nvPr/>
        </p:nvPicPr>
        <p:blipFill>
          <a:blip r:embed="rId10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/>
          <p:cNvPicPr>
            <a:picLocks noChangeArrowheads="1" noChangeAspect="1"/>
          </p:cNvPicPr>
          <p:nvPr/>
        </p:nvPicPr>
        <p:blipFill>
          <a:blip r:embed="rId10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/>
          <p:cNvPicPr>
            <a:picLocks noChangeArrowheads="1" noChangeAspect="1"/>
          </p:cNvPicPr>
          <p:nvPr/>
        </p:nvPicPr>
        <p:blipFill>
          <a:blip r:embed="rId10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/>
          <p:cNvPicPr>
            <a:picLocks noChangeArrowheads="1" noChangeAspect="1"/>
          </p:cNvPicPr>
          <p:nvPr/>
        </p:nvPicPr>
        <p:blipFill>
          <a:blip r:embed="rId10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/>
          <p:cNvPicPr>
            <a:picLocks noChangeArrowheads="1" noChangeAspect="1"/>
          </p:cNvPicPr>
          <p:nvPr/>
        </p:nvPicPr>
        <p:blipFill>
          <a:blip r:embed="rId10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/>
          <p:cNvPicPr>
            <a:picLocks noChangeArrowheads="1" noChangeAspect="1"/>
          </p:cNvPicPr>
          <p:nvPr/>
        </p:nvPicPr>
        <p:blipFill>
          <a:blip r:embed="rId10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/>
          <p:cNvPicPr>
            <a:picLocks noChangeArrowheads="1" noChangeAspect="1"/>
          </p:cNvPicPr>
          <p:nvPr/>
        </p:nvPicPr>
        <p:blipFill>
          <a:blip r:embed="rId10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4" Type="http://schemas.openxmlformats.org/officeDocument/2006/relationships/officeDocument" Target="../presentation.xml"/></Relationships>
</file>

<file path=ppt/theme/theme1.xml><?xml version="1.0" encoding="utf-8"?>
<a:theme xmlns:a="http://schemas.openxmlformats.org/drawingml/2006/main" name="Blank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Manager.xml><?xml version="1.0" encoding="utf-8"?>
<a:themeManager xmlns:a="http://schemas.openxmlformats.org/drawingml/2006/main"/>
</file>