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154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0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11F8-AFAD-4D01-A370-9F040DE881C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68B7-01A7-4F05-A19B-8DD95E18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67739" y="2640563"/>
            <a:ext cx="578498" cy="5505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74433" y="2350394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Straight Down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22914" y="3191069"/>
            <a:ext cx="849087" cy="2752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9976" y="2838653"/>
            <a:ext cx="1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Image Center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(640,480)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7" t="32514" r="15643" b="21038"/>
          <a:stretch/>
        </p:blipFill>
        <p:spPr>
          <a:xfrm>
            <a:off x="3636073" y="333629"/>
            <a:ext cx="2852834" cy="2055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74432" y="3165996"/>
            <a:ext cx="73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460y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584031" y="3383756"/>
            <a:ext cx="9525" cy="6738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7894" y="3988595"/>
            <a:ext cx="73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575y</a:t>
            </a:r>
            <a:endParaRPr lang="en-US" sz="12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93556" y="3484984"/>
                <a:ext cx="2530693" cy="69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575−460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19.5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𝑃𝑖𝑥𝑒𝑙𝑠𝑦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56" y="3484984"/>
                <a:ext cx="2530693" cy="6919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147457" y="4403928"/>
            <a:ext cx="73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640x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0" y="4542428"/>
            <a:ext cx="89573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62005" y="4396004"/>
            <a:ext cx="73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757x</a:t>
            </a:r>
            <a:endParaRPr lang="en-US" sz="12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802856" y="4835520"/>
                <a:ext cx="2372509" cy="69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757</m:t>
                          </m:r>
                          <m:r>
                            <a:rPr lang="en-US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−640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19.8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=95</m:t>
                      </m:r>
                      <m:r>
                        <a:rPr lang="en-US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𝑃𝑖𝑥𝑒𝑙𝑠𝑥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56" y="4835520"/>
                <a:ext cx="2372509" cy="691984"/>
              </a:xfrm>
              <a:prstGeom prst="rect">
                <a:avLst/>
              </a:prstGeom>
              <a:blipFill rotWithShape="0">
                <a:blip r:embed="rId5"/>
                <a:stretch>
                  <a:fillRect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4717868" y="3347288"/>
            <a:ext cx="125300" cy="1102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62451" y="3757597"/>
            <a:ext cx="1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Cam Pointing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(662,472)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8" name="Straight Arrow Connector 27"/>
          <p:cNvCxnSpPr>
            <a:endCxn id="25" idx="3"/>
          </p:cNvCxnSpPr>
          <p:nvPr/>
        </p:nvCxnSpPr>
        <p:spPr>
          <a:xfrm flipV="1">
            <a:off x="3835905" y="3441412"/>
            <a:ext cx="900313" cy="639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51221" y="3457561"/>
            <a:ext cx="45719" cy="5396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19400" y="5527504"/>
            <a:ext cx="5304849" cy="11971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01999" y="5651500"/>
            <a:ext cx="482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-1.263deg Yaw= Angle between 662x and 640x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01998" y="5999670"/>
            <a:ext cx="482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-0.456deg Pitch = Angle between 480y and 472y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6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7</cp:revision>
  <dcterms:created xsi:type="dcterms:W3CDTF">2016-12-12T15:17:22Z</dcterms:created>
  <dcterms:modified xsi:type="dcterms:W3CDTF">2016-12-12T16:29:08Z</dcterms:modified>
</cp:coreProperties>
</file>