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1676115"/>
              <a:ext cx="7576051" cy="39855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41344" y="3319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41344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41344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41344" y="4316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41344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66170" y="4404593"/>
              <a:ext cx="0" cy="395546"/>
            </a:xfrm>
            <a:custGeom>
              <a:avLst/>
              <a:pathLst>
                <a:path w="0" h="395546">
                  <a:moveTo>
                    <a:pt x="0" y="395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6170" y="5084932"/>
              <a:ext cx="0" cy="253149"/>
            </a:xfrm>
            <a:custGeom>
              <a:avLst/>
              <a:pathLst>
                <a:path w="0" h="253149">
                  <a:moveTo>
                    <a:pt x="0" y="0"/>
                  </a:moveTo>
                  <a:lnTo>
                    <a:pt x="0" y="253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297890" y="4800139"/>
              <a:ext cx="736560" cy="284793"/>
            </a:xfrm>
            <a:custGeom>
              <a:avLst/>
              <a:pathLst>
                <a:path w="736560" h="284793">
                  <a:moveTo>
                    <a:pt x="0" y="0"/>
                  </a:moveTo>
                  <a:lnTo>
                    <a:pt x="0" y="284793"/>
                  </a:lnTo>
                  <a:lnTo>
                    <a:pt x="736560" y="28479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7890" y="496626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93574" y="5408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693574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693574" y="3525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93574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93574" y="54240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93574" y="4189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93574" y="3731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93574" y="4379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93574" y="4332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93574" y="3509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93574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93574" y="3984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93574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93574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693574" y="4237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93574" y="3256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18400" y="4483702"/>
              <a:ext cx="0" cy="344125"/>
            </a:xfrm>
            <a:custGeom>
              <a:avLst/>
              <a:pathLst>
                <a:path w="0" h="344125">
                  <a:moveTo>
                    <a:pt x="0" y="3441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18400" y="5069111"/>
              <a:ext cx="0" cy="253149"/>
            </a:xfrm>
            <a:custGeom>
              <a:avLst/>
              <a:pathLst>
                <a:path w="0" h="253149">
                  <a:moveTo>
                    <a:pt x="0" y="0"/>
                  </a:moveTo>
                  <a:lnTo>
                    <a:pt x="0" y="253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50119" y="4827827"/>
              <a:ext cx="736560" cy="241283"/>
            </a:xfrm>
            <a:custGeom>
              <a:avLst/>
              <a:pathLst>
                <a:path w="736560" h="241283">
                  <a:moveTo>
                    <a:pt x="0" y="0"/>
                  </a:moveTo>
                  <a:lnTo>
                    <a:pt x="0" y="241283"/>
                  </a:lnTo>
                  <a:lnTo>
                    <a:pt x="736560" y="24128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50119" y="495835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45803" y="3446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5803" y="2671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45803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45803" y="3462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45803" y="2544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45803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45803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70629" y="4404593"/>
              <a:ext cx="0" cy="395546"/>
            </a:xfrm>
            <a:custGeom>
              <a:avLst/>
              <a:pathLst>
                <a:path w="0" h="395546">
                  <a:moveTo>
                    <a:pt x="0" y="395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70629" y="5100754"/>
              <a:ext cx="0" cy="379724"/>
            </a:xfrm>
            <a:custGeom>
              <a:avLst/>
              <a:pathLst>
                <a:path w="0" h="379724">
                  <a:moveTo>
                    <a:pt x="0" y="0"/>
                  </a:moveTo>
                  <a:lnTo>
                    <a:pt x="0" y="3797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02349" y="4800139"/>
              <a:ext cx="736560" cy="300615"/>
            </a:xfrm>
            <a:custGeom>
              <a:avLst/>
              <a:pathLst>
                <a:path w="736560" h="300615">
                  <a:moveTo>
                    <a:pt x="0" y="0"/>
                  </a:moveTo>
                  <a:lnTo>
                    <a:pt x="0" y="300615"/>
                  </a:lnTo>
                  <a:lnTo>
                    <a:pt x="736560" y="300615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02349" y="4974179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8032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98032" y="382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98032" y="4110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8032" y="3509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8032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98032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2858" y="4420415"/>
              <a:ext cx="0" cy="379724"/>
            </a:xfrm>
            <a:custGeom>
              <a:avLst/>
              <a:pathLst>
                <a:path w="0" h="379724">
                  <a:moveTo>
                    <a:pt x="0" y="3797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2858" y="5069111"/>
              <a:ext cx="0" cy="268971"/>
            </a:xfrm>
            <a:custGeom>
              <a:avLst/>
              <a:pathLst>
                <a:path w="0" h="268971">
                  <a:moveTo>
                    <a:pt x="0" y="0"/>
                  </a:moveTo>
                  <a:lnTo>
                    <a:pt x="0" y="268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54578" y="4800139"/>
              <a:ext cx="736560" cy="268971"/>
            </a:xfrm>
            <a:custGeom>
              <a:avLst/>
              <a:pathLst>
                <a:path w="736560" h="268971">
                  <a:moveTo>
                    <a:pt x="0" y="0"/>
                  </a:moveTo>
                  <a:lnTo>
                    <a:pt x="0" y="268971"/>
                  </a:lnTo>
                  <a:lnTo>
                    <a:pt x="736560" y="268971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54578" y="4942536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50262" y="3667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50262" y="3082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50262" y="1832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50262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50262" y="3367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50262" y="4221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50262" y="3541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50262" y="4316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0262" y="2038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50262" y="3905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50262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50262" y="4110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50262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50262" y="3082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50262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75088" y="4452058"/>
              <a:ext cx="0" cy="363902"/>
            </a:xfrm>
            <a:custGeom>
              <a:avLst/>
              <a:pathLst>
                <a:path w="0" h="363902">
                  <a:moveTo>
                    <a:pt x="0" y="3639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75088" y="5084932"/>
              <a:ext cx="0" cy="268971"/>
            </a:xfrm>
            <a:custGeom>
              <a:avLst/>
              <a:pathLst>
                <a:path w="0" h="268971">
                  <a:moveTo>
                    <a:pt x="0" y="0"/>
                  </a:moveTo>
                  <a:lnTo>
                    <a:pt x="0" y="268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06807" y="4815961"/>
              <a:ext cx="736560" cy="268971"/>
            </a:xfrm>
            <a:custGeom>
              <a:avLst/>
              <a:pathLst>
                <a:path w="736560" h="268971">
                  <a:moveTo>
                    <a:pt x="0" y="0"/>
                  </a:moveTo>
                  <a:lnTo>
                    <a:pt x="0" y="268971"/>
                  </a:lnTo>
                  <a:lnTo>
                    <a:pt x="736560" y="268971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06807" y="4974179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02491" y="439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02491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02491" y="37152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02491" y="1832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02491" y="3541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02491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02491" y="4427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02491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02491" y="4015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02491" y="4269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02491" y="3319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02491" y="3920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02491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02491" y="4189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27317" y="4467880"/>
              <a:ext cx="0" cy="367858"/>
            </a:xfrm>
            <a:custGeom>
              <a:avLst/>
              <a:pathLst>
                <a:path w="0" h="367858">
                  <a:moveTo>
                    <a:pt x="0" y="3678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27317" y="5084932"/>
              <a:ext cx="0" cy="348080"/>
            </a:xfrm>
            <a:custGeom>
              <a:avLst/>
              <a:pathLst>
                <a:path w="0" h="348080">
                  <a:moveTo>
                    <a:pt x="0" y="0"/>
                  </a:moveTo>
                  <a:lnTo>
                    <a:pt x="0" y="3480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59037" y="4835738"/>
              <a:ext cx="736560" cy="249194"/>
            </a:xfrm>
            <a:custGeom>
              <a:avLst/>
              <a:pathLst>
                <a:path w="736560" h="249194">
                  <a:moveTo>
                    <a:pt x="0" y="0"/>
                  </a:moveTo>
                  <a:lnTo>
                    <a:pt x="0" y="249194"/>
                  </a:lnTo>
                  <a:lnTo>
                    <a:pt x="736560" y="249194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59037" y="495835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4721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4721" y="4126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4721" y="2765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4721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4721" y="4221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4721" y="3920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4721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4721" y="3889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4721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79547" y="4372949"/>
              <a:ext cx="0" cy="427189"/>
            </a:xfrm>
            <a:custGeom>
              <a:avLst/>
              <a:pathLst>
                <a:path w="0" h="427189">
                  <a:moveTo>
                    <a:pt x="0" y="4271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9547" y="5084932"/>
              <a:ext cx="0" cy="332258"/>
            </a:xfrm>
            <a:custGeom>
              <a:avLst/>
              <a:pathLst>
                <a:path w="0" h="332258">
                  <a:moveTo>
                    <a:pt x="0" y="0"/>
                  </a:moveTo>
                  <a:lnTo>
                    <a:pt x="0" y="3322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1266" y="4800139"/>
              <a:ext cx="736560" cy="284793"/>
            </a:xfrm>
            <a:custGeom>
              <a:avLst/>
              <a:pathLst>
                <a:path w="736560" h="284793">
                  <a:moveTo>
                    <a:pt x="0" y="0"/>
                  </a:moveTo>
                  <a:lnTo>
                    <a:pt x="0" y="284793"/>
                  </a:lnTo>
                  <a:lnTo>
                    <a:pt x="736560" y="28479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1266" y="4942536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34833" y="1676115"/>
              <a:ext cx="0" cy="3985523"/>
            </a:xfrm>
            <a:custGeom>
              <a:avLst/>
              <a:pathLst>
                <a:path w="0" h="3985523">
                  <a:moveTo>
                    <a:pt x="0" y="39855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96994" y="55976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2236" y="480657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2236" y="401548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2236" y="322438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2236" y="24332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2236" y="1642130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96875" y="56545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96875" y="48634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996875" y="40723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96875" y="32812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96875" y="24901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96875" y="16990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66170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18400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70629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2285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7508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27317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79547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496655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48884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14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53343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705573" y="5727581"/>
              <a:ext cx="33903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57802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10031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17277" y="5878797"/>
              <a:ext cx="121116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37604" y="3612471"/>
              <a:ext cx="2963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2022-10-11T20:39:23Z</dcterms:modified>
  <cp:category/>
</cp:coreProperties>
</file>