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034833" y="1676115"/>
              <a:ext cx="7576051" cy="39855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t6"/>
            <p:cNvSpPr/>
            <p:nvPr/>
          </p:nvSpPr>
          <p:spPr>
            <a:xfrm>
              <a:off x="1641344" y="33197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7"/>
            <p:cNvSpPr/>
            <p:nvPr/>
          </p:nvSpPr>
          <p:spPr>
            <a:xfrm>
              <a:off x="1641344" y="42531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8"/>
            <p:cNvSpPr/>
            <p:nvPr/>
          </p:nvSpPr>
          <p:spPr>
            <a:xfrm>
              <a:off x="1641344" y="42848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9"/>
            <p:cNvSpPr/>
            <p:nvPr/>
          </p:nvSpPr>
          <p:spPr>
            <a:xfrm>
              <a:off x="1641344" y="43164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10"/>
            <p:cNvSpPr/>
            <p:nvPr/>
          </p:nvSpPr>
          <p:spPr>
            <a:xfrm>
              <a:off x="1641344" y="40791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666170" y="4404593"/>
              <a:ext cx="0" cy="395546"/>
            </a:xfrm>
            <a:custGeom>
              <a:avLst/>
              <a:pathLst>
                <a:path w="0" h="395546">
                  <a:moveTo>
                    <a:pt x="0" y="3955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666170" y="5084932"/>
              <a:ext cx="0" cy="253149"/>
            </a:xfrm>
            <a:custGeom>
              <a:avLst/>
              <a:pathLst>
                <a:path w="0" h="253149">
                  <a:moveTo>
                    <a:pt x="0" y="0"/>
                  </a:moveTo>
                  <a:lnTo>
                    <a:pt x="0" y="2531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1297890" y="4800139"/>
              <a:ext cx="736560" cy="284793"/>
            </a:xfrm>
            <a:custGeom>
              <a:avLst/>
              <a:pathLst>
                <a:path w="736560" h="284793">
                  <a:moveTo>
                    <a:pt x="0" y="0"/>
                  </a:moveTo>
                  <a:lnTo>
                    <a:pt x="0" y="284793"/>
                  </a:lnTo>
                  <a:lnTo>
                    <a:pt x="736560" y="284793"/>
                  </a:lnTo>
                  <a:lnTo>
                    <a:pt x="7365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297890" y="4966268"/>
              <a:ext cx="736560" cy="0"/>
            </a:xfrm>
            <a:custGeom>
              <a:avLst/>
              <a:pathLst>
                <a:path w="736560" h="0">
                  <a:moveTo>
                    <a:pt x="0" y="0"/>
                  </a:moveTo>
                  <a:lnTo>
                    <a:pt x="73656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2693574" y="54081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2693574" y="40791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2693574" y="352538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2693574" y="3636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693574" y="54240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693574" y="41899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693574" y="37310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693574" y="437976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693574" y="43323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693574" y="35095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2693574" y="4348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693574" y="39842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693574" y="3636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693574" y="43639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693574" y="42373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693574" y="32564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718400" y="4483702"/>
              <a:ext cx="0" cy="344125"/>
            </a:xfrm>
            <a:custGeom>
              <a:avLst/>
              <a:pathLst>
                <a:path w="0" h="344125">
                  <a:moveTo>
                    <a:pt x="0" y="34412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2718400" y="5069111"/>
              <a:ext cx="0" cy="253149"/>
            </a:xfrm>
            <a:custGeom>
              <a:avLst/>
              <a:pathLst>
                <a:path w="0" h="253149">
                  <a:moveTo>
                    <a:pt x="0" y="0"/>
                  </a:moveTo>
                  <a:lnTo>
                    <a:pt x="0" y="25314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3"/>
            <p:cNvSpPr/>
            <p:nvPr/>
          </p:nvSpPr>
          <p:spPr>
            <a:xfrm>
              <a:off x="2350119" y="4827827"/>
              <a:ext cx="736560" cy="241283"/>
            </a:xfrm>
            <a:custGeom>
              <a:avLst/>
              <a:pathLst>
                <a:path w="736560" h="241283">
                  <a:moveTo>
                    <a:pt x="0" y="0"/>
                  </a:moveTo>
                  <a:lnTo>
                    <a:pt x="0" y="241283"/>
                  </a:lnTo>
                  <a:lnTo>
                    <a:pt x="736560" y="241283"/>
                  </a:lnTo>
                  <a:lnTo>
                    <a:pt x="7365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350119" y="4958358"/>
              <a:ext cx="736560" cy="0"/>
            </a:xfrm>
            <a:custGeom>
              <a:avLst/>
              <a:pathLst>
                <a:path w="736560" h="0">
                  <a:moveTo>
                    <a:pt x="0" y="0"/>
                  </a:moveTo>
                  <a:lnTo>
                    <a:pt x="73656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745803" y="34462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3745803" y="2671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745803" y="42848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745803" y="34621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3745803" y="25444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3745803" y="407915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745803" y="43006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3770629" y="4404593"/>
              <a:ext cx="0" cy="395546"/>
            </a:xfrm>
            <a:custGeom>
              <a:avLst/>
              <a:pathLst>
                <a:path w="0" h="395546">
                  <a:moveTo>
                    <a:pt x="0" y="3955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3770629" y="5100754"/>
              <a:ext cx="0" cy="379724"/>
            </a:xfrm>
            <a:custGeom>
              <a:avLst/>
              <a:pathLst>
                <a:path w="0" h="379724">
                  <a:moveTo>
                    <a:pt x="0" y="0"/>
                  </a:moveTo>
                  <a:lnTo>
                    <a:pt x="0" y="3797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g44"/>
            <p:cNvSpPr/>
            <p:nvPr/>
          </p:nvSpPr>
          <p:spPr>
            <a:xfrm>
              <a:off x="3402349" y="4800139"/>
              <a:ext cx="736560" cy="300615"/>
            </a:xfrm>
            <a:custGeom>
              <a:avLst/>
              <a:pathLst>
                <a:path w="736560" h="300615">
                  <a:moveTo>
                    <a:pt x="0" y="0"/>
                  </a:moveTo>
                  <a:lnTo>
                    <a:pt x="0" y="300615"/>
                  </a:lnTo>
                  <a:lnTo>
                    <a:pt x="736560" y="300615"/>
                  </a:lnTo>
                  <a:lnTo>
                    <a:pt x="7365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402349" y="4974179"/>
              <a:ext cx="736560" cy="0"/>
            </a:xfrm>
            <a:custGeom>
              <a:avLst/>
              <a:pathLst>
                <a:path w="736560" h="0">
                  <a:moveTo>
                    <a:pt x="0" y="0"/>
                  </a:moveTo>
                  <a:lnTo>
                    <a:pt x="73656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798032" y="36361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4798032" y="38260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4798032" y="41107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798032" y="350956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798032" y="39525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4798032" y="39525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4822858" y="4420415"/>
              <a:ext cx="0" cy="379724"/>
            </a:xfrm>
            <a:custGeom>
              <a:avLst/>
              <a:pathLst>
                <a:path w="0" h="379724">
                  <a:moveTo>
                    <a:pt x="0" y="3797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4822858" y="5069111"/>
              <a:ext cx="0" cy="268971"/>
            </a:xfrm>
            <a:custGeom>
              <a:avLst/>
              <a:pathLst>
                <a:path w="0" h="268971">
                  <a:moveTo>
                    <a:pt x="0" y="0"/>
                  </a:moveTo>
                  <a:lnTo>
                    <a:pt x="0" y="2689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4"/>
            <p:cNvSpPr/>
            <p:nvPr/>
          </p:nvSpPr>
          <p:spPr>
            <a:xfrm>
              <a:off x="4454578" y="4800139"/>
              <a:ext cx="736560" cy="268971"/>
            </a:xfrm>
            <a:custGeom>
              <a:avLst/>
              <a:pathLst>
                <a:path w="736560" h="268971">
                  <a:moveTo>
                    <a:pt x="0" y="0"/>
                  </a:moveTo>
                  <a:lnTo>
                    <a:pt x="0" y="268971"/>
                  </a:lnTo>
                  <a:lnTo>
                    <a:pt x="736560" y="268971"/>
                  </a:lnTo>
                  <a:lnTo>
                    <a:pt x="7365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4454578" y="4942536"/>
              <a:ext cx="736560" cy="0"/>
            </a:xfrm>
            <a:custGeom>
              <a:avLst/>
              <a:pathLst>
                <a:path w="736560" h="0">
                  <a:moveTo>
                    <a:pt x="0" y="0"/>
                  </a:moveTo>
                  <a:lnTo>
                    <a:pt x="73656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850262" y="366778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5850262" y="30823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850262" y="1832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5850262" y="42531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850262" y="336716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850262" y="42215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5850262" y="35412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850262" y="43164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850262" y="20381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850262" y="390511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5850262" y="43639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850262" y="41107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5850262" y="4348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850262" y="308237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5850262" y="4348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875088" y="4452058"/>
              <a:ext cx="0" cy="363902"/>
            </a:xfrm>
            <a:custGeom>
              <a:avLst/>
              <a:pathLst>
                <a:path w="0" h="363902">
                  <a:moveTo>
                    <a:pt x="0" y="36390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875088" y="5084932"/>
              <a:ext cx="0" cy="268971"/>
            </a:xfrm>
            <a:custGeom>
              <a:avLst/>
              <a:pathLst>
                <a:path w="0" h="268971">
                  <a:moveTo>
                    <a:pt x="0" y="0"/>
                  </a:moveTo>
                  <a:lnTo>
                    <a:pt x="0" y="26897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g73"/>
            <p:cNvSpPr/>
            <p:nvPr/>
          </p:nvSpPr>
          <p:spPr>
            <a:xfrm>
              <a:off x="5506807" y="4815961"/>
              <a:ext cx="736560" cy="268971"/>
            </a:xfrm>
            <a:custGeom>
              <a:avLst/>
              <a:pathLst>
                <a:path w="736560" h="268971">
                  <a:moveTo>
                    <a:pt x="0" y="0"/>
                  </a:moveTo>
                  <a:lnTo>
                    <a:pt x="0" y="268971"/>
                  </a:lnTo>
                  <a:lnTo>
                    <a:pt x="736560" y="268971"/>
                  </a:lnTo>
                  <a:lnTo>
                    <a:pt x="7365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506807" y="4974179"/>
              <a:ext cx="736560" cy="0"/>
            </a:xfrm>
            <a:custGeom>
              <a:avLst/>
              <a:pathLst>
                <a:path w="736560" h="0">
                  <a:moveTo>
                    <a:pt x="0" y="0"/>
                  </a:moveTo>
                  <a:lnTo>
                    <a:pt x="73656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6902491" y="43955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6902491" y="436394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6902491" y="37152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6902491" y="183244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902491" y="354120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6902491" y="42848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902491" y="44272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6902491" y="4348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6902491" y="40158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6902491" y="426901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6902491" y="33197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902491" y="3920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902491" y="434812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902491" y="41899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6927317" y="4467880"/>
              <a:ext cx="0" cy="367858"/>
            </a:xfrm>
            <a:custGeom>
              <a:avLst/>
              <a:pathLst>
                <a:path w="0" h="367858">
                  <a:moveTo>
                    <a:pt x="0" y="3678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6927317" y="5084932"/>
              <a:ext cx="0" cy="348080"/>
            </a:xfrm>
            <a:custGeom>
              <a:avLst/>
              <a:pathLst>
                <a:path w="0" h="348080">
                  <a:moveTo>
                    <a:pt x="0" y="0"/>
                  </a:moveTo>
                  <a:lnTo>
                    <a:pt x="0" y="3480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g91"/>
            <p:cNvSpPr/>
            <p:nvPr/>
          </p:nvSpPr>
          <p:spPr>
            <a:xfrm>
              <a:off x="6559037" y="4835738"/>
              <a:ext cx="736560" cy="249194"/>
            </a:xfrm>
            <a:custGeom>
              <a:avLst/>
              <a:pathLst>
                <a:path w="736560" h="249194">
                  <a:moveTo>
                    <a:pt x="0" y="0"/>
                  </a:moveTo>
                  <a:lnTo>
                    <a:pt x="0" y="249194"/>
                  </a:lnTo>
                  <a:lnTo>
                    <a:pt x="736560" y="249194"/>
                  </a:lnTo>
                  <a:lnTo>
                    <a:pt x="7365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6559037" y="4958358"/>
              <a:ext cx="736560" cy="0"/>
            </a:xfrm>
            <a:custGeom>
              <a:avLst/>
              <a:pathLst>
                <a:path w="736560" h="0">
                  <a:moveTo>
                    <a:pt x="0" y="0"/>
                  </a:moveTo>
                  <a:lnTo>
                    <a:pt x="73656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7954721" y="40633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7954721" y="395257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7954721" y="412661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7954721" y="40633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7954721" y="276593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7954721" y="42531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7954721" y="422154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7954721" y="3920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7954721" y="40633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7954721" y="43006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7954721" y="38892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7954721" y="43006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979547" y="4372949"/>
              <a:ext cx="0" cy="427189"/>
            </a:xfrm>
            <a:custGeom>
              <a:avLst/>
              <a:pathLst>
                <a:path w="0" h="427189">
                  <a:moveTo>
                    <a:pt x="0" y="42718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979547" y="5084932"/>
              <a:ext cx="0" cy="332258"/>
            </a:xfrm>
            <a:custGeom>
              <a:avLst/>
              <a:pathLst>
                <a:path w="0" h="332258">
                  <a:moveTo>
                    <a:pt x="0" y="0"/>
                  </a:moveTo>
                  <a:lnTo>
                    <a:pt x="0" y="3322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g107"/>
            <p:cNvSpPr/>
            <p:nvPr/>
          </p:nvSpPr>
          <p:spPr>
            <a:xfrm>
              <a:off x="7611266" y="4800139"/>
              <a:ext cx="736560" cy="284793"/>
            </a:xfrm>
            <a:custGeom>
              <a:avLst/>
              <a:pathLst>
                <a:path w="736560" h="284793">
                  <a:moveTo>
                    <a:pt x="0" y="0"/>
                  </a:moveTo>
                  <a:lnTo>
                    <a:pt x="0" y="284793"/>
                  </a:lnTo>
                  <a:lnTo>
                    <a:pt x="736560" y="284793"/>
                  </a:lnTo>
                  <a:lnTo>
                    <a:pt x="73656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611266" y="4942536"/>
              <a:ext cx="736560" cy="0"/>
            </a:xfrm>
            <a:custGeom>
              <a:avLst/>
              <a:pathLst>
                <a:path w="736560" h="0">
                  <a:moveTo>
                    <a:pt x="0" y="0"/>
                  </a:moveTo>
                  <a:lnTo>
                    <a:pt x="736560" y="0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1034833" y="1676115"/>
              <a:ext cx="0" cy="3985523"/>
            </a:xfrm>
            <a:custGeom>
              <a:avLst/>
              <a:pathLst>
                <a:path w="0" h="3985523">
                  <a:moveTo>
                    <a:pt x="0" y="39855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tx110"/>
            <p:cNvSpPr/>
            <p:nvPr/>
          </p:nvSpPr>
          <p:spPr>
            <a:xfrm>
              <a:off x="796994" y="559766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12236" y="4806574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712236" y="4015482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712236" y="3224389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712236" y="2433297"/>
              <a:ext cx="2542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712236" y="1642130"/>
              <a:ext cx="2542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996875" y="565451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996875" y="486342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996875" y="407233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996875" y="328124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996875" y="249014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996875" y="169905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1034833" y="5661639"/>
              <a:ext cx="7576051" cy="0"/>
            </a:xfrm>
            <a:custGeom>
              <a:avLst/>
              <a:pathLst>
                <a:path w="7576051" h="0">
                  <a:moveTo>
                    <a:pt x="0" y="0"/>
                  </a:moveTo>
                  <a:lnTo>
                    <a:pt x="75760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1666170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2718400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3770629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4822858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5875088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6927317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7979547" y="5661639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1496655" y="5727656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548884" y="5727656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3601114" y="5727656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653343" y="5727656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5705573" y="5727581"/>
              <a:ext cx="339030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6757802" y="5727656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7810031" y="5727656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217277" y="5878797"/>
              <a:ext cx="121116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EXMD_BZ_YYYY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5400000">
              <a:off x="437604" y="3612471"/>
              <a:ext cx="29639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FBS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2022-10-11T20:42:43Z</dcterms:modified>
  <cp:category/>
</cp:coreProperties>
</file>