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Ivan Tactuk Mercad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3.xml" Type="http://schemas.openxmlformats.org/officeDocument/2006/relationships/theme" Id="rId1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Intro - Features (Rohan)
Design (Rob)
Process (Ivan)
Testing (Yue)
Demo (Carlos)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23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24.png" Type="http://schemas.openxmlformats.org/officeDocument/2006/relationships/image" Id="rId4"/><Relationship Target="../media/image20.png" Type="http://schemas.openxmlformats.org/officeDocument/2006/relationships/image" Id="rId3"/><Relationship Target="../media/image22.jpg" Type="http://schemas.openxmlformats.org/officeDocument/2006/relationships/image" Id="rId6"/><Relationship Target="../media/image21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3.jpg" Type="http://schemas.openxmlformats.org/officeDocument/2006/relationships/image" Id="rId3"/><Relationship Target="../media/image01.jpg" Type="http://schemas.openxmlformats.org/officeDocument/2006/relationships/image" Id="rId6"/><Relationship Target="../media/image06.png" Type="http://schemas.openxmlformats.org/officeDocument/2006/relationships/image" Id="rId5"/><Relationship Target="../media/image00.jp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gif" Type="http://schemas.openxmlformats.org/officeDocument/2006/relationships/image" Id="rId4"/><Relationship Target="../media/image08.png" Type="http://schemas.openxmlformats.org/officeDocument/2006/relationships/image" Id="rId3"/><Relationship Target="../media/image11.png" Type="http://schemas.openxmlformats.org/officeDocument/2006/relationships/image" Id="rId9"/><Relationship Target="../media/image10.gif" Type="http://schemas.openxmlformats.org/officeDocument/2006/relationships/image" Id="rId6"/><Relationship Target="../media/image07.png" Type="http://schemas.openxmlformats.org/officeDocument/2006/relationships/image" Id="rId5"/><Relationship Target="../media/image12.png" Type="http://schemas.openxmlformats.org/officeDocument/2006/relationships/image" Id="rId8"/><Relationship Target="../media/image17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953381" x="6096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 Share - R1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23316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tigerPaws - Group 6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3735725" x="691725"/>
            <a:ext cy="1024199" cx="515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</a:rPr>
              <a:t>Carlos Garcia-Dubus, </a:t>
            </a:r>
            <a:r>
              <a:rPr sz="1200" lang="en"/>
              <a:t>Development Coordinator</a:t>
            </a:r>
          </a:p>
          <a:p>
            <a:pPr rt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</a:rPr>
              <a:t>Ivan Tactuk, </a:t>
            </a:r>
            <a:r>
              <a:rPr sz="1200" lang="en"/>
              <a:t>Requirements Coordinator</a:t>
            </a:r>
          </a:p>
          <a:p>
            <a:pPr rt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</a:rPr>
              <a:t>Robert McCartney, </a:t>
            </a:r>
            <a:r>
              <a:rPr sz="1200" lang="en"/>
              <a:t>Team Coordinator</a:t>
            </a:r>
          </a:p>
          <a:p>
            <a:pPr rt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</a:rPr>
              <a:t>Rohan Tilekar, </a:t>
            </a:r>
            <a:r>
              <a:rPr sz="1200" lang="en"/>
              <a:t>Configuration &amp; QA Coordinator</a:t>
            </a:r>
          </a:p>
          <a:p>
            <a:pPr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</a:rPr>
              <a:t>Yue Hua, </a:t>
            </a:r>
            <a:r>
              <a:rPr sz="1200" lang="en"/>
              <a:t>Test Coordinator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7975" x="6144575"/>
            <a:ext cy="533400" cx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t="0" b="0" r="2028" l="0"/>
          <a:stretch/>
        </p:blipFill>
        <p:spPr>
          <a:xfrm>
            <a:off y="1739946" x="0"/>
            <a:ext cy="3251153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2548" x="0"/>
            <a:ext cy="560500" cx="91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96925" x="0"/>
            <a:ext cy="1431449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28375" x="0"/>
            <a:ext cy="991275" cx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72100" x="7860950"/>
            <a:ext cy="991274" cx="99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143053" x="63185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indent="0" marL="320040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One Group One Thinking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3825" x="589075"/>
            <a:ext cy="1325750" cx="25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10200" x="544925"/>
            <a:ext cy="1524024" cx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557300" x="5698225"/>
            <a:ext cy="1477150" cx="280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318850" x="5798450"/>
            <a:ext cy="1630800" cx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366845" x="3459187"/>
            <a:ext cy="1325750" cx="20298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 rot="-5400000" flipH="1">
            <a:off y="1857325" x="3224049"/>
            <a:ext cy="385199" cx="6957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" name="Shape 47"/>
          <p:cNvCxnSpPr/>
          <p:nvPr/>
        </p:nvCxnSpPr>
        <p:spPr>
          <a:xfrm rot="5400000">
            <a:off y="1801349" x="4969549"/>
            <a:ext cy="497100" cx="6708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" name="Shape 48"/>
          <p:cNvCxnSpPr/>
          <p:nvPr/>
        </p:nvCxnSpPr>
        <p:spPr>
          <a:xfrm rot="-5400000">
            <a:off y="3726599" x="3376599"/>
            <a:ext cy="723900" cx="7722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9" name="Shape 49"/>
          <p:cNvCxnSpPr/>
          <p:nvPr/>
        </p:nvCxnSpPr>
        <p:spPr>
          <a:xfrm rot="5400000" flipH="1">
            <a:off y="3758375" x="4802000"/>
            <a:ext cy="670800" cx="832199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ToolShare app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Intended to improve communities by providing an easy mechanism for sharing items between neighbors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Communities will be able to share tools by zipcode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Sharing from home or community shed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Aesthetic and user-friendly UI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075" x="7657875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34075" x="6296700"/>
            <a:ext cy="2191750" cx="248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4646" x="482950"/>
            <a:ext cy="914299" cx="262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38950" x="3717275"/>
            <a:ext cy="1905000" cx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441725" x="4675816"/>
            <a:ext cy="914299" cx="425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662275" x="5913675"/>
            <a:ext cy="971550" cx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093950" x="248275"/>
            <a:ext cy="1995000" cx="31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8">
            <a:alphaModFix/>
          </a:blip>
          <a:srcRect t="0" b="0" r="40330" l="0"/>
          <a:stretch/>
        </p:blipFill>
        <p:spPr>
          <a:xfrm>
            <a:off y="4170400" x="6732400"/>
            <a:ext cy="533400" cx="173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491176" x="3337525"/>
            <a:ext cy="914299" cx="106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Design Class - Diagram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0450" x="698725"/>
            <a:ext cy="3983050" cx="77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6375" x="2019850"/>
            <a:ext cy="3947125" cx="510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Architecture Overview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1710750" x="429350"/>
            <a:ext cy="3095100" cx="287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Python 3.4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Django 1.6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django.contrib.auth.models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django-bootstrap3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django-localflavor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usa states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zipcode validation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django-image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django-registration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south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database migration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PyCharm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SQlite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7075" x="3404150"/>
            <a:ext cy="3981949" cx="54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5" x="457200"/>
            <a:ext cy="658500" cx="7227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Features Implemented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2900" x="0"/>
            <a:ext cy="3794525" cx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1541925" x="323025"/>
            <a:ext cy="2960099" cx="260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Weekly meetings and assignments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Combination of iterative and evolutionary process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Full-team coding sessions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9199" x="3038125"/>
            <a:ext cy="3901249" cx="595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