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9" r:id="rId7"/>
    <p:sldId id="260" r:id="rId8"/>
    <p:sldId id="261" r:id="rId9"/>
    <p:sldId id="267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Test</a:t>
            </a:r>
            <a:r>
              <a:rPr lang="en-US" baseline="0" dirty="0" smtClean="0"/>
              <a:t> cases by release 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cat>
            <c:strRef>
              <c:f>Sheet1!$A$2:$A$3</c:f>
              <c:strCache>
                <c:ptCount val="2"/>
                <c:pt idx="0">
                  <c:v>R1</c:v>
                </c:pt>
                <c:pt idx="1">
                  <c:v>R2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33</c:v>
                </c:pt>
                <c:pt idx="1">
                  <c:v>26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wmf"/><Relationship Id="rId1" Type="http://schemas.openxmlformats.org/officeDocument/2006/relationships/image" Target="../media/image2.png"/><Relationship Id="rId4" Type="http://schemas.openxmlformats.org/officeDocument/2006/relationships/image" Target="../media/image5.wmf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image" Target="../media/image6.jpe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wmf"/><Relationship Id="rId1" Type="http://schemas.openxmlformats.org/officeDocument/2006/relationships/image" Target="../media/image2.png"/><Relationship Id="rId4" Type="http://schemas.openxmlformats.org/officeDocument/2006/relationships/image" Target="../media/image5.wmf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image" Target="../media/image6.jpe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CAB6B7-AA75-489F-B668-A3E40C889D89}" type="doc">
      <dgm:prSet loTypeId="urn:microsoft.com/office/officeart/2005/8/layout/hList7#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9BB09D9-0D58-4FDC-AC03-A0051426F896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b="0" i="0" dirty="0" smtClean="0"/>
            <a:t>User Registration</a:t>
          </a:r>
          <a:endParaRPr lang="en-US" dirty="0"/>
        </a:p>
      </dgm:t>
    </dgm:pt>
    <dgm:pt modelId="{E8A1D20E-7B54-4FFB-B078-144DE09B200D}" type="parTrans" cxnId="{AC21DD05-B6A6-4ED6-8FCF-89C20AE27451}">
      <dgm:prSet/>
      <dgm:spPr/>
      <dgm:t>
        <a:bodyPr/>
        <a:lstStyle/>
        <a:p>
          <a:endParaRPr lang="en-US"/>
        </a:p>
      </dgm:t>
    </dgm:pt>
    <dgm:pt modelId="{5B887B6B-EA1F-41B2-9F03-E57585824CD6}" type="sibTrans" cxnId="{AC21DD05-B6A6-4ED6-8FCF-89C20AE27451}">
      <dgm:prSet/>
      <dgm:spPr/>
      <dgm:t>
        <a:bodyPr/>
        <a:lstStyle/>
        <a:p>
          <a:endParaRPr lang="en-US"/>
        </a:p>
      </dgm:t>
    </dgm:pt>
    <dgm:pt modelId="{E4C1A6D3-F492-4CB8-9B6C-676C083F7EA1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b="0" i="0" dirty="0" smtClean="0"/>
            <a:t>Account Management</a:t>
          </a:r>
          <a:endParaRPr lang="en-US" dirty="0"/>
        </a:p>
      </dgm:t>
    </dgm:pt>
    <dgm:pt modelId="{461E7293-7B51-440F-9CA5-BC56F5F43CAA}" type="parTrans" cxnId="{5145C6E7-389C-435B-A051-956F5856682F}">
      <dgm:prSet/>
      <dgm:spPr/>
      <dgm:t>
        <a:bodyPr/>
        <a:lstStyle/>
        <a:p>
          <a:endParaRPr lang="en-US"/>
        </a:p>
      </dgm:t>
    </dgm:pt>
    <dgm:pt modelId="{30862859-C7E4-427F-BFF2-697D852B6D3B}" type="sibTrans" cxnId="{5145C6E7-389C-435B-A051-956F5856682F}">
      <dgm:prSet/>
      <dgm:spPr/>
      <dgm:t>
        <a:bodyPr/>
        <a:lstStyle/>
        <a:p>
          <a:endParaRPr lang="en-US"/>
        </a:p>
      </dgm:t>
    </dgm:pt>
    <dgm:pt modelId="{C6935F29-6E8C-45AC-AD17-102DE13BB436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b="0" i="0" dirty="0" smtClean="0"/>
            <a:t>Tool Management</a:t>
          </a:r>
          <a:endParaRPr lang="en-US" dirty="0"/>
        </a:p>
      </dgm:t>
    </dgm:pt>
    <dgm:pt modelId="{CDFD09B3-739D-4144-8B79-C62134CB7BA1}" type="parTrans" cxnId="{4097E965-B067-48D5-891F-B2A20907C1E8}">
      <dgm:prSet/>
      <dgm:spPr/>
      <dgm:t>
        <a:bodyPr/>
        <a:lstStyle/>
        <a:p>
          <a:endParaRPr lang="en-US"/>
        </a:p>
      </dgm:t>
    </dgm:pt>
    <dgm:pt modelId="{8979E76C-449B-460B-B8E8-2BDAD60973B6}" type="sibTrans" cxnId="{4097E965-B067-48D5-891F-B2A20907C1E8}">
      <dgm:prSet/>
      <dgm:spPr/>
      <dgm:t>
        <a:bodyPr/>
        <a:lstStyle/>
        <a:p>
          <a:endParaRPr lang="en-US"/>
        </a:p>
      </dgm:t>
    </dgm:pt>
    <dgm:pt modelId="{F1135B11-B76F-48C3-8D79-3C9604834E8A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b="0" i="0" dirty="0" smtClean="0"/>
            <a:t>Share Zone</a:t>
          </a:r>
          <a:endParaRPr lang="en-US" dirty="0"/>
        </a:p>
      </dgm:t>
    </dgm:pt>
    <dgm:pt modelId="{11C34241-9028-4B19-B957-E0A3CC629159}" type="parTrans" cxnId="{4D144F17-1121-4E69-9421-0170D97EA319}">
      <dgm:prSet/>
      <dgm:spPr/>
      <dgm:t>
        <a:bodyPr/>
        <a:lstStyle/>
        <a:p>
          <a:endParaRPr lang="en-US"/>
        </a:p>
      </dgm:t>
    </dgm:pt>
    <dgm:pt modelId="{E50BF6B2-3BE6-4719-9489-69B90714B77E}" type="sibTrans" cxnId="{4D144F17-1121-4E69-9421-0170D97EA319}">
      <dgm:prSet/>
      <dgm:spPr/>
      <dgm:t>
        <a:bodyPr/>
        <a:lstStyle/>
        <a:p>
          <a:endParaRPr lang="en-US"/>
        </a:p>
      </dgm:t>
    </dgm:pt>
    <dgm:pt modelId="{62DDDB0F-51B1-464A-80F1-9F49C573B8F7}" type="pres">
      <dgm:prSet presAssocID="{F9CAB6B7-AA75-489F-B668-A3E40C889D8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3551254-65F4-4041-B00D-CA29E4479789}" type="pres">
      <dgm:prSet presAssocID="{F9CAB6B7-AA75-489F-B668-A3E40C889D89}" presName="fgShape" presStyleLbl="fgShp" presStyleIdx="0" presStyleCn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</dgm:pt>
    <dgm:pt modelId="{127B28E5-4001-4137-862A-255379BE64E0}" type="pres">
      <dgm:prSet presAssocID="{F9CAB6B7-AA75-489F-B668-A3E40C889D89}" presName="linComp" presStyleCnt="0"/>
      <dgm:spPr/>
    </dgm:pt>
    <dgm:pt modelId="{45D82DE6-8CA4-4008-B17B-76F215049296}" type="pres">
      <dgm:prSet presAssocID="{89BB09D9-0D58-4FDC-AC03-A0051426F896}" presName="compNode" presStyleCnt="0"/>
      <dgm:spPr/>
    </dgm:pt>
    <dgm:pt modelId="{C6893367-AB19-4B87-8CC1-35F5E8769A5F}" type="pres">
      <dgm:prSet presAssocID="{89BB09D9-0D58-4FDC-AC03-A0051426F896}" presName="bkgdShape" presStyleLbl="node1" presStyleIdx="0" presStyleCnt="4" custLinFactNeighborX="-95" custLinFactNeighborY="304"/>
      <dgm:spPr/>
      <dgm:t>
        <a:bodyPr/>
        <a:lstStyle/>
        <a:p>
          <a:endParaRPr lang="en-US"/>
        </a:p>
      </dgm:t>
    </dgm:pt>
    <dgm:pt modelId="{63124C61-702F-46B2-8BF4-2E9F949489F0}" type="pres">
      <dgm:prSet presAssocID="{89BB09D9-0D58-4FDC-AC03-A0051426F896}" presName="nodeTx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C16D1F-0D65-49D9-8327-2406ED2FAE84}" type="pres">
      <dgm:prSet presAssocID="{89BB09D9-0D58-4FDC-AC03-A0051426F896}" presName="invisiNode" presStyleLbl="node1" presStyleIdx="0" presStyleCnt="4"/>
      <dgm:spPr/>
    </dgm:pt>
    <dgm:pt modelId="{634B407F-DF74-402F-9158-A128E6AE195C}" type="pres">
      <dgm:prSet presAssocID="{89BB09D9-0D58-4FDC-AC03-A0051426F896}" presName="imagNode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B68B825-3C3C-4AEB-9E54-19B528C8710A}" type="pres">
      <dgm:prSet presAssocID="{5B887B6B-EA1F-41B2-9F03-E57585824CD6}" presName="sibTrans" presStyleLbl="sibTrans2D1" presStyleIdx="0" presStyleCnt="0"/>
      <dgm:spPr/>
      <dgm:t>
        <a:bodyPr/>
        <a:lstStyle/>
        <a:p>
          <a:endParaRPr lang="en-US"/>
        </a:p>
      </dgm:t>
    </dgm:pt>
    <dgm:pt modelId="{896FDFAD-CC2F-40F1-868C-2C084614A550}" type="pres">
      <dgm:prSet presAssocID="{E4C1A6D3-F492-4CB8-9B6C-676C083F7EA1}" presName="compNode" presStyleCnt="0"/>
      <dgm:spPr/>
    </dgm:pt>
    <dgm:pt modelId="{2EFBE003-EC69-485B-862F-EC9DE914C08B}" type="pres">
      <dgm:prSet presAssocID="{E4C1A6D3-F492-4CB8-9B6C-676C083F7EA1}" presName="bkgdShape" presStyleLbl="node1" presStyleIdx="1" presStyleCnt="4"/>
      <dgm:spPr/>
      <dgm:t>
        <a:bodyPr/>
        <a:lstStyle/>
        <a:p>
          <a:endParaRPr lang="en-US"/>
        </a:p>
      </dgm:t>
    </dgm:pt>
    <dgm:pt modelId="{E2711C07-AEFC-44C5-80CB-1509EA840D3C}" type="pres">
      <dgm:prSet presAssocID="{E4C1A6D3-F492-4CB8-9B6C-676C083F7EA1}" presName="nodeT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030C5E-C639-49E2-9A69-934214D752F2}" type="pres">
      <dgm:prSet presAssocID="{E4C1A6D3-F492-4CB8-9B6C-676C083F7EA1}" presName="invisiNode" presStyleLbl="node1" presStyleIdx="1" presStyleCnt="4"/>
      <dgm:spPr/>
    </dgm:pt>
    <dgm:pt modelId="{3AF3FEB9-1BB5-4FD0-8F66-0F6F73DE7F12}" type="pres">
      <dgm:prSet presAssocID="{E4C1A6D3-F492-4CB8-9B6C-676C083F7EA1}" presName="imagNode" presStyleLbl="fgImgPlace1" presStyleIdx="1" presStyleCnt="4" custLinFactNeighborX="-5480" custLinFactNeighborY="-7307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</dgm:spPr>
    </dgm:pt>
    <dgm:pt modelId="{F1A6274B-DB58-4550-9596-F691CC469E3D}" type="pres">
      <dgm:prSet presAssocID="{30862859-C7E4-427F-BFF2-697D852B6D3B}" presName="sibTrans" presStyleLbl="sibTrans2D1" presStyleIdx="0" presStyleCnt="0"/>
      <dgm:spPr/>
      <dgm:t>
        <a:bodyPr/>
        <a:lstStyle/>
        <a:p>
          <a:endParaRPr lang="en-US"/>
        </a:p>
      </dgm:t>
    </dgm:pt>
    <dgm:pt modelId="{6D37B794-FEE3-4513-B862-21644AF9EB9F}" type="pres">
      <dgm:prSet presAssocID="{C6935F29-6E8C-45AC-AD17-102DE13BB436}" presName="compNode" presStyleCnt="0"/>
      <dgm:spPr/>
    </dgm:pt>
    <dgm:pt modelId="{8E878900-30AA-4D53-8204-54EF8B117BCD}" type="pres">
      <dgm:prSet presAssocID="{C6935F29-6E8C-45AC-AD17-102DE13BB436}" presName="bkgdShape" presStyleLbl="node1" presStyleIdx="2" presStyleCnt="4"/>
      <dgm:spPr/>
      <dgm:t>
        <a:bodyPr/>
        <a:lstStyle/>
        <a:p>
          <a:endParaRPr lang="en-US"/>
        </a:p>
      </dgm:t>
    </dgm:pt>
    <dgm:pt modelId="{1B4D67EB-ADA5-4CA6-9B81-9312EEDE8DEF}" type="pres">
      <dgm:prSet presAssocID="{C6935F29-6E8C-45AC-AD17-102DE13BB436}" presName="nodeT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87EB09-BD91-421A-8C79-ECD2F4B12E82}" type="pres">
      <dgm:prSet presAssocID="{C6935F29-6E8C-45AC-AD17-102DE13BB436}" presName="invisiNode" presStyleLbl="node1" presStyleIdx="2" presStyleCnt="4"/>
      <dgm:spPr/>
    </dgm:pt>
    <dgm:pt modelId="{9B2B5D66-37E6-4D0C-A791-9B6328C24653}" type="pres">
      <dgm:prSet presAssocID="{C6935F29-6E8C-45AC-AD17-102DE13BB436}" presName="imagNode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BBC45E10-B1B2-4D7F-98A5-7006A9BE82F8}" type="pres">
      <dgm:prSet presAssocID="{8979E76C-449B-460B-B8E8-2BDAD60973B6}" presName="sibTrans" presStyleLbl="sibTrans2D1" presStyleIdx="0" presStyleCnt="0"/>
      <dgm:spPr/>
      <dgm:t>
        <a:bodyPr/>
        <a:lstStyle/>
        <a:p>
          <a:endParaRPr lang="en-US"/>
        </a:p>
      </dgm:t>
    </dgm:pt>
    <dgm:pt modelId="{B047B1C0-4426-4F9F-AEDD-A90175EA285E}" type="pres">
      <dgm:prSet presAssocID="{F1135B11-B76F-48C3-8D79-3C9604834E8A}" presName="compNode" presStyleCnt="0"/>
      <dgm:spPr/>
    </dgm:pt>
    <dgm:pt modelId="{F1AD3943-FE44-44C7-989F-C0E72DC297A0}" type="pres">
      <dgm:prSet presAssocID="{F1135B11-B76F-48C3-8D79-3C9604834E8A}" presName="bkgdShape" presStyleLbl="node1" presStyleIdx="3" presStyleCnt="4"/>
      <dgm:spPr/>
      <dgm:t>
        <a:bodyPr/>
        <a:lstStyle/>
        <a:p>
          <a:endParaRPr lang="en-US"/>
        </a:p>
      </dgm:t>
    </dgm:pt>
    <dgm:pt modelId="{880204B8-8EA0-413F-B0B1-6EE4EDFC1639}" type="pres">
      <dgm:prSet presAssocID="{F1135B11-B76F-48C3-8D79-3C9604834E8A}" presName="nodeT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5DA7BF-8DC4-48BB-80D7-2FD9C6374AA9}" type="pres">
      <dgm:prSet presAssocID="{F1135B11-B76F-48C3-8D79-3C9604834E8A}" presName="invisiNode" presStyleLbl="node1" presStyleIdx="3" presStyleCnt="4"/>
      <dgm:spPr/>
    </dgm:pt>
    <dgm:pt modelId="{60ADA218-AC43-4BD6-B74A-5692B5D60763}" type="pres">
      <dgm:prSet presAssocID="{F1135B11-B76F-48C3-8D79-3C9604834E8A}" presName="imagNode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5000" r="-75000"/>
          </a:stretch>
        </a:blipFill>
      </dgm:spPr>
    </dgm:pt>
  </dgm:ptLst>
  <dgm:cxnLst>
    <dgm:cxn modelId="{8511A38C-854D-4E30-BFA2-8FAD77F94058}" type="presOf" srcId="{E4C1A6D3-F492-4CB8-9B6C-676C083F7EA1}" destId="{E2711C07-AEFC-44C5-80CB-1509EA840D3C}" srcOrd="1" destOrd="0" presId="urn:microsoft.com/office/officeart/2005/8/layout/hList7#1"/>
    <dgm:cxn modelId="{27EA4E0D-0903-498B-A587-7CE101BF1662}" type="presOf" srcId="{30862859-C7E4-427F-BFF2-697D852B6D3B}" destId="{F1A6274B-DB58-4550-9596-F691CC469E3D}" srcOrd="0" destOrd="0" presId="urn:microsoft.com/office/officeart/2005/8/layout/hList7#1"/>
    <dgm:cxn modelId="{4097E965-B067-48D5-891F-B2A20907C1E8}" srcId="{F9CAB6B7-AA75-489F-B668-A3E40C889D89}" destId="{C6935F29-6E8C-45AC-AD17-102DE13BB436}" srcOrd="2" destOrd="0" parTransId="{CDFD09B3-739D-4144-8B79-C62134CB7BA1}" sibTransId="{8979E76C-449B-460B-B8E8-2BDAD60973B6}"/>
    <dgm:cxn modelId="{AA069CB8-63D4-4F2B-9440-FB6241DA443D}" type="presOf" srcId="{E4C1A6D3-F492-4CB8-9B6C-676C083F7EA1}" destId="{2EFBE003-EC69-485B-862F-EC9DE914C08B}" srcOrd="0" destOrd="0" presId="urn:microsoft.com/office/officeart/2005/8/layout/hList7#1"/>
    <dgm:cxn modelId="{5145C6E7-389C-435B-A051-956F5856682F}" srcId="{F9CAB6B7-AA75-489F-B668-A3E40C889D89}" destId="{E4C1A6D3-F492-4CB8-9B6C-676C083F7EA1}" srcOrd="1" destOrd="0" parTransId="{461E7293-7B51-440F-9CA5-BC56F5F43CAA}" sibTransId="{30862859-C7E4-427F-BFF2-697D852B6D3B}"/>
    <dgm:cxn modelId="{7C1D7853-63E9-4C3B-A85B-0F240353C251}" type="presOf" srcId="{F9CAB6B7-AA75-489F-B668-A3E40C889D89}" destId="{62DDDB0F-51B1-464A-80F1-9F49C573B8F7}" srcOrd="0" destOrd="0" presId="urn:microsoft.com/office/officeart/2005/8/layout/hList7#1"/>
    <dgm:cxn modelId="{F94BC4E0-347F-4AA4-939D-CA4A719C5E79}" type="presOf" srcId="{C6935F29-6E8C-45AC-AD17-102DE13BB436}" destId="{8E878900-30AA-4D53-8204-54EF8B117BCD}" srcOrd="0" destOrd="0" presId="urn:microsoft.com/office/officeart/2005/8/layout/hList7#1"/>
    <dgm:cxn modelId="{8B7AAD8E-F214-40C5-BFA7-EB930BCC90DD}" type="presOf" srcId="{F1135B11-B76F-48C3-8D79-3C9604834E8A}" destId="{880204B8-8EA0-413F-B0B1-6EE4EDFC1639}" srcOrd="1" destOrd="0" presId="urn:microsoft.com/office/officeart/2005/8/layout/hList7#1"/>
    <dgm:cxn modelId="{A7479583-EDF7-4340-A542-658219A25734}" type="presOf" srcId="{F1135B11-B76F-48C3-8D79-3C9604834E8A}" destId="{F1AD3943-FE44-44C7-989F-C0E72DC297A0}" srcOrd="0" destOrd="0" presId="urn:microsoft.com/office/officeart/2005/8/layout/hList7#1"/>
    <dgm:cxn modelId="{FAE8212B-7C90-4473-B995-7D06C2513AA6}" type="presOf" srcId="{89BB09D9-0D58-4FDC-AC03-A0051426F896}" destId="{63124C61-702F-46B2-8BF4-2E9F949489F0}" srcOrd="1" destOrd="0" presId="urn:microsoft.com/office/officeart/2005/8/layout/hList7#1"/>
    <dgm:cxn modelId="{1F231ADC-625C-4F2C-8301-BB1D44748EAD}" type="presOf" srcId="{8979E76C-449B-460B-B8E8-2BDAD60973B6}" destId="{BBC45E10-B1B2-4D7F-98A5-7006A9BE82F8}" srcOrd="0" destOrd="0" presId="urn:microsoft.com/office/officeart/2005/8/layout/hList7#1"/>
    <dgm:cxn modelId="{A594C1C2-F3B4-4CCE-8B82-C20B74BCB11D}" type="presOf" srcId="{5B887B6B-EA1F-41B2-9F03-E57585824CD6}" destId="{4B68B825-3C3C-4AEB-9E54-19B528C8710A}" srcOrd="0" destOrd="0" presId="urn:microsoft.com/office/officeart/2005/8/layout/hList7#1"/>
    <dgm:cxn modelId="{AC21DD05-B6A6-4ED6-8FCF-89C20AE27451}" srcId="{F9CAB6B7-AA75-489F-B668-A3E40C889D89}" destId="{89BB09D9-0D58-4FDC-AC03-A0051426F896}" srcOrd="0" destOrd="0" parTransId="{E8A1D20E-7B54-4FFB-B078-144DE09B200D}" sibTransId="{5B887B6B-EA1F-41B2-9F03-E57585824CD6}"/>
    <dgm:cxn modelId="{1C73D50C-CEFD-4BC4-A4D8-E30B8759E8A1}" type="presOf" srcId="{C6935F29-6E8C-45AC-AD17-102DE13BB436}" destId="{1B4D67EB-ADA5-4CA6-9B81-9312EEDE8DEF}" srcOrd="1" destOrd="0" presId="urn:microsoft.com/office/officeart/2005/8/layout/hList7#1"/>
    <dgm:cxn modelId="{4D144F17-1121-4E69-9421-0170D97EA319}" srcId="{F9CAB6B7-AA75-489F-B668-A3E40C889D89}" destId="{F1135B11-B76F-48C3-8D79-3C9604834E8A}" srcOrd="3" destOrd="0" parTransId="{11C34241-9028-4B19-B957-E0A3CC629159}" sibTransId="{E50BF6B2-3BE6-4719-9489-69B90714B77E}"/>
    <dgm:cxn modelId="{BD35FBED-3781-4606-97C8-E83D5FD70500}" type="presOf" srcId="{89BB09D9-0D58-4FDC-AC03-A0051426F896}" destId="{C6893367-AB19-4B87-8CC1-35F5E8769A5F}" srcOrd="0" destOrd="0" presId="urn:microsoft.com/office/officeart/2005/8/layout/hList7#1"/>
    <dgm:cxn modelId="{890E47E9-B965-4D77-A2DE-62722D24A666}" type="presParOf" srcId="{62DDDB0F-51B1-464A-80F1-9F49C573B8F7}" destId="{F3551254-65F4-4041-B00D-CA29E4479789}" srcOrd="0" destOrd="0" presId="urn:microsoft.com/office/officeart/2005/8/layout/hList7#1"/>
    <dgm:cxn modelId="{27576AE2-CFBA-4551-8A57-1467EF4DE619}" type="presParOf" srcId="{62DDDB0F-51B1-464A-80F1-9F49C573B8F7}" destId="{127B28E5-4001-4137-862A-255379BE64E0}" srcOrd="1" destOrd="0" presId="urn:microsoft.com/office/officeart/2005/8/layout/hList7#1"/>
    <dgm:cxn modelId="{A0CBC1F4-8844-4E26-B5AD-0AD64D97A863}" type="presParOf" srcId="{127B28E5-4001-4137-862A-255379BE64E0}" destId="{45D82DE6-8CA4-4008-B17B-76F215049296}" srcOrd="0" destOrd="0" presId="urn:microsoft.com/office/officeart/2005/8/layout/hList7#1"/>
    <dgm:cxn modelId="{467BF21C-2146-4D4B-999F-C6AD0A535E2E}" type="presParOf" srcId="{45D82DE6-8CA4-4008-B17B-76F215049296}" destId="{C6893367-AB19-4B87-8CC1-35F5E8769A5F}" srcOrd="0" destOrd="0" presId="urn:microsoft.com/office/officeart/2005/8/layout/hList7#1"/>
    <dgm:cxn modelId="{2D8CECAB-053F-4D08-8A28-75D1DEFB11C8}" type="presParOf" srcId="{45D82DE6-8CA4-4008-B17B-76F215049296}" destId="{63124C61-702F-46B2-8BF4-2E9F949489F0}" srcOrd="1" destOrd="0" presId="urn:microsoft.com/office/officeart/2005/8/layout/hList7#1"/>
    <dgm:cxn modelId="{E0F43AC7-4888-4CDE-9DC2-CED6AD0B15E6}" type="presParOf" srcId="{45D82DE6-8CA4-4008-B17B-76F215049296}" destId="{F9C16D1F-0D65-49D9-8327-2406ED2FAE84}" srcOrd="2" destOrd="0" presId="urn:microsoft.com/office/officeart/2005/8/layout/hList7#1"/>
    <dgm:cxn modelId="{86E98C5A-83DA-4165-A537-F38CE781CE33}" type="presParOf" srcId="{45D82DE6-8CA4-4008-B17B-76F215049296}" destId="{634B407F-DF74-402F-9158-A128E6AE195C}" srcOrd="3" destOrd="0" presId="urn:microsoft.com/office/officeart/2005/8/layout/hList7#1"/>
    <dgm:cxn modelId="{1C91B9F7-8314-4569-9C74-96C97A2BB06F}" type="presParOf" srcId="{127B28E5-4001-4137-862A-255379BE64E0}" destId="{4B68B825-3C3C-4AEB-9E54-19B528C8710A}" srcOrd="1" destOrd="0" presId="urn:microsoft.com/office/officeart/2005/8/layout/hList7#1"/>
    <dgm:cxn modelId="{9896FF63-D727-4ECF-A7D5-487EA38E9E61}" type="presParOf" srcId="{127B28E5-4001-4137-862A-255379BE64E0}" destId="{896FDFAD-CC2F-40F1-868C-2C084614A550}" srcOrd="2" destOrd="0" presId="urn:microsoft.com/office/officeart/2005/8/layout/hList7#1"/>
    <dgm:cxn modelId="{8BB406E7-8FE8-43EC-AA0F-F028CA420A96}" type="presParOf" srcId="{896FDFAD-CC2F-40F1-868C-2C084614A550}" destId="{2EFBE003-EC69-485B-862F-EC9DE914C08B}" srcOrd="0" destOrd="0" presId="urn:microsoft.com/office/officeart/2005/8/layout/hList7#1"/>
    <dgm:cxn modelId="{9C58243C-0473-4495-A860-9B16FC7E935C}" type="presParOf" srcId="{896FDFAD-CC2F-40F1-868C-2C084614A550}" destId="{E2711C07-AEFC-44C5-80CB-1509EA840D3C}" srcOrd="1" destOrd="0" presId="urn:microsoft.com/office/officeart/2005/8/layout/hList7#1"/>
    <dgm:cxn modelId="{87DBAF95-1175-4872-AA56-9604FBF671E6}" type="presParOf" srcId="{896FDFAD-CC2F-40F1-868C-2C084614A550}" destId="{53030C5E-C639-49E2-9A69-934214D752F2}" srcOrd="2" destOrd="0" presId="urn:microsoft.com/office/officeart/2005/8/layout/hList7#1"/>
    <dgm:cxn modelId="{C58B5FE5-A96C-4E91-80A4-0FD55A79D90B}" type="presParOf" srcId="{896FDFAD-CC2F-40F1-868C-2C084614A550}" destId="{3AF3FEB9-1BB5-4FD0-8F66-0F6F73DE7F12}" srcOrd="3" destOrd="0" presId="urn:microsoft.com/office/officeart/2005/8/layout/hList7#1"/>
    <dgm:cxn modelId="{30C582F7-EBF0-41E4-A815-9CD315EA289C}" type="presParOf" srcId="{127B28E5-4001-4137-862A-255379BE64E0}" destId="{F1A6274B-DB58-4550-9596-F691CC469E3D}" srcOrd="3" destOrd="0" presId="urn:microsoft.com/office/officeart/2005/8/layout/hList7#1"/>
    <dgm:cxn modelId="{ECF3C4F9-2FFC-4F78-BC4D-476B57108BD3}" type="presParOf" srcId="{127B28E5-4001-4137-862A-255379BE64E0}" destId="{6D37B794-FEE3-4513-B862-21644AF9EB9F}" srcOrd="4" destOrd="0" presId="urn:microsoft.com/office/officeart/2005/8/layout/hList7#1"/>
    <dgm:cxn modelId="{72E6A751-3E09-4440-886D-697AF9284535}" type="presParOf" srcId="{6D37B794-FEE3-4513-B862-21644AF9EB9F}" destId="{8E878900-30AA-4D53-8204-54EF8B117BCD}" srcOrd="0" destOrd="0" presId="urn:microsoft.com/office/officeart/2005/8/layout/hList7#1"/>
    <dgm:cxn modelId="{6137B3A5-BF74-4421-A60A-0150F7FFD56E}" type="presParOf" srcId="{6D37B794-FEE3-4513-B862-21644AF9EB9F}" destId="{1B4D67EB-ADA5-4CA6-9B81-9312EEDE8DEF}" srcOrd="1" destOrd="0" presId="urn:microsoft.com/office/officeart/2005/8/layout/hList7#1"/>
    <dgm:cxn modelId="{E27BEFF4-E77C-498B-BFB0-F4796B6629E3}" type="presParOf" srcId="{6D37B794-FEE3-4513-B862-21644AF9EB9F}" destId="{9E87EB09-BD91-421A-8C79-ECD2F4B12E82}" srcOrd="2" destOrd="0" presId="urn:microsoft.com/office/officeart/2005/8/layout/hList7#1"/>
    <dgm:cxn modelId="{CC18FA77-A634-409D-81F3-B987912C2EA4}" type="presParOf" srcId="{6D37B794-FEE3-4513-B862-21644AF9EB9F}" destId="{9B2B5D66-37E6-4D0C-A791-9B6328C24653}" srcOrd="3" destOrd="0" presId="urn:microsoft.com/office/officeart/2005/8/layout/hList7#1"/>
    <dgm:cxn modelId="{C787C709-7E64-4FD2-AFB8-DBB09FB8B1D2}" type="presParOf" srcId="{127B28E5-4001-4137-862A-255379BE64E0}" destId="{BBC45E10-B1B2-4D7F-98A5-7006A9BE82F8}" srcOrd="5" destOrd="0" presId="urn:microsoft.com/office/officeart/2005/8/layout/hList7#1"/>
    <dgm:cxn modelId="{F817802E-B8AB-4B94-A715-BA30777B45F5}" type="presParOf" srcId="{127B28E5-4001-4137-862A-255379BE64E0}" destId="{B047B1C0-4426-4F9F-AEDD-A90175EA285E}" srcOrd="6" destOrd="0" presId="urn:microsoft.com/office/officeart/2005/8/layout/hList7#1"/>
    <dgm:cxn modelId="{2BC1A974-B2CB-48BE-B57C-94635C192990}" type="presParOf" srcId="{B047B1C0-4426-4F9F-AEDD-A90175EA285E}" destId="{F1AD3943-FE44-44C7-989F-C0E72DC297A0}" srcOrd="0" destOrd="0" presId="urn:microsoft.com/office/officeart/2005/8/layout/hList7#1"/>
    <dgm:cxn modelId="{1DB095E2-D74E-47EB-A2EC-B0936B4D9A10}" type="presParOf" srcId="{B047B1C0-4426-4F9F-AEDD-A90175EA285E}" destId="{880204B8-8EA0-413F-B0B1-6EE4EDFC1639}" srcOrd="1" destOrd="0" presId="urn:microsoft.com/office/officeart/2005/8/layout/hList7#1"/>
    <dgm:cxn modelId="{2CDD2A95-6803-4614-917A-4CDF74DB874A}" type="presParOf" srcId="{B047B1C0-4426-4F9F-AEDD-A90175EA285E}" destId="{A55DA7BF-8DC4-48BB-80D7-2FD9C6374AA9}" srcOrd="2" destOrd="0" presId="urn:microsoft.com/office/officeart/2005/8/layout/hList7#1"/>
    <dgm:cxn modelId="{40E4B062-2F9A-4545-9468-EB9A57E74F33}" type="presParOf" srcId="{B047B1C0-4426-4F9F-AEDD-A90175EA285E}" destId="{60ADA218-AC43-4BD6-B74A-5692B5D60763}" srcOrd="3" destOrd="0" presId="urn:microsoft.com/office/officeart/2005/8/layout/hList7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587DD0-D9D3-4A23-B491-380FD7DF6367}" type="doc">
      <dgm:prSet loTypeId="urn:microsoft.com/office/officeart/2005/8/layout/hList7#2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F5F71315-1E09-45F0-BFE9-292592CE2D04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 smtClean="0"/>
            <a:t>Community Shed</a:t>
          </a:r>
          <a:endParaRPr lang="en-US" dirty="0"/>
        </a:p>
      </dgm:t>
    </dgm:pt>
    <dgm:pt modelId="{73628555-7B18-4052-8947-B75488ED6D17}" type="parTrans" cxnId="{5435E3A5-7EF5-4BFF-9EF8-5F7B9D206461}">
      <dgm:prSet/>
      <dgm:spPr/>
      <dgm:t>
        <a:bodyPr/>
        <a:lstStyle/>
        <a:p>
          <a:endParaRPr lang="en-US"/>
        </a:p>
      </dgm:t>
    </dgm:pt>
    <dgm:pt modelId="{A40EB135-FC60-4C40-B539-77A5636C5DC1}" type="sibTrans" cxnId="{5435E3A5-7EF5-4BFF-9EF8-5F7B9D206461}">
      <dgm:prSet/>
      <dgm:spPr/>
      <dgm:t>
        <a:bodyPr/>
        <a:lstStyle/>
        <a:p>
          <a:endParaRPr lang="en-US"/>
        </a:p>
      </dgm:t>
    </dgm:pt>
    <dgm:pt modelId="{BF728E1A-E4DF-4C5C-B844-6089EA2C9FA0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b="0" i="0" dirty="0" smtClean="0"/>
            <a:t>Sharing </a:t>
          </a:r>
          <a:endParaRPr lang="en-US" dirty="0"/>
        </a:p>
      </dgm:t>
    </dgm:pt>
    <dgm:pt modelId="{CB872DDE-5BC9-4B59-A1FC-5DC9D7C2D052}" type="parTrans" cxnId="{EDD5B27D-6A1A-49E2-8DE6-E2A7EDCA3E93}">
      <dgm:prSet/>
      <dgm:spPr/>
      <dgm:t>
        <a:bodyPr/>
        <a:lstStyle/>
        <a:p>
          <a:endParaRPr lang="en-US"/>
        </a:p>
      </dgm:t>
    </dgm:pt>
    <dgm:pt modelId="{675B98A8-5A53-4F26-9634-16BDDF71DCD7}" type="sibTrans" cxnId="{EDD5B27D-6A1A-49E2-8DE6-E2A7EDCA3E93}">
      <dgm:prSet/>
      <dgm:spPr/>
      <dgm:t>
        <a:bodyPr/>
        <a:lstStyle/>
        <a:p>
          <a:endParaRPr lang="en-US"/>
        </a:p>
      </dgm:t>
    </dgm:pt>
    <dgm:pt modelId="{918745F6-9D5F-43C6-93AB-21E1192EF44B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b="0" i="0" dirty="0" smtClean="0"/>
            <a:t>Borrowing</a:t>
          </a:r>
          <a:endParaRPr lang="en-US" dirty="0"/>
        </a:p>
      </dgm:t>
    </dgm:pt>
    <dgm:pt modelId="{36A5360D-A895-4BFA-98F5-F3673C722C75}" type="parTrans" cxnId="{55B86F73-33BA-42A2-B69C-168203DACC51}">
      <dgm:prSet/>
      <dgm:spPr/>
      <dgm:t>
        <a:bodyPr/>
        <a:lstStyle/>
        <a:p>
          <a:endParaRPr lang="en-US"/>
        </a:p>
      </dgm:t>
    </dgm:pt>
    <dgm:pt modelId="{7D685ED9-2A10-4B64-B583-C978291380F0}" type="sibTrans" cxnId="{55B86F73-33BA-42A2-B69C-168203DACC51}">
      <dgm:prSet/>
      <dgm:spPr/>
      <dgm:t>
        <a:bodyPr/>
        <a:lstStyle/>
        <a:p>
          <a:endParaRPr lang="en-US"/>
        </a:p>
      </dgm:t>
    </dgm:pt>
    <dgm:pt modelId="{B3A1653B-B029-4579-AD8F-664A9716AEB9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b="0" i="0" dirty="0" smtClean="0"/>
            <a:t>Tool Listing</a:t>
          </a:r>
          <a:endParaRPr lang="en-US" dirty="0"/>
        </a:p>
      </dgm:t>
    </dgm:pt>
    <dgm:pt modelId="{46C3D110-7BB6-460B-8A40-C71AF529740E}" type="parTrans" cxnId="{FFB70BDE-8E19-485E-9FF6-E2370E9BC9BB}">
      <dgm:prSet/>
      <dgm:spPr/>
      <dgm:t>
        <a:bodyPr/>
        <a:lstStyle/>
        <a:p>
          <a:endParaRPr lang="en-US"/>
        </a:p>
      </dgm:t>
    </dgm:pt>
    <dgm:pt modelId="{9B60361A-19D2-4F62-B020-C2AA2937C120}" type="sibTrans" cxnId="{FFB70BDE-8E19-485E-9FF6-E2370E9BC9BB}">
      <dgm:prSet/>
      <dgm:spPr/>
      <dgm:t>
        <a:bodyPr/>
        <a:lstStyle/>
        <a:p>
          <a:endParaRPr lang="en-US"/>
        </a:p>
      </dgm:t>
    </dgm:pt>
    <dgm:pt modelId="{35712E10-F3C9-4363-9E22-49FEC66F3FD1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b="0" i="0" dirty="0" smtClean="0"/>
            <a:t>Tool Management</a:t>
          </a:r>
          <a:endParaRPr lang="en-US" dirty="0"/>
        </a:p>
      </dgm:t>
    </dgm:pt>
    <dgm:pt modelId="{EF21236D-120D-45D3-B3CD-A2888192E288}" type="parTrans" cxnId="{67475A2B-1803-4B77-A839-949AB0128282}">
      <dgm:prSet/>
      <dgm:spPr/>
      <dgm:t>
        <a:bodyPr/>
        <a:lstStyle/>
        <a:p>
          <a:endParaRPr lang="en-US"/>
        </a:p>
      </dgm:t>
    </dgm:pt>
    <dgm:pt modelId="{ECE49A01-ACCB-4FC7-A82E-05F459571754}" type="sibTrans" cxnId="{67475A2B-1803-4B77-A839-949AB0128282}">
      <dgm:prSet/>
      <dgm:spPr/>
      <dgm:t>
        <a:bodyPr/>
        <a:lstStyle/>
        <a:p>
          <a:endParaRPr lang="en-US"/>
        </a:p>
      </dgm:t>
    </dgm:pt>
    <dgm:pt modelId="{3AD073CA-44AF-47E6-A385-F5FA432807C3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b="0" i="0" dirty="0" smtClean="0"/>
            <a:t>Community Statistics</a:t>
          </a:r>
          <a:endParaRPr lang="en-US" dirty="0"/>
        </a:p>
      </dgm:t>
    </dgm:pt>
    <dgm:pt modelId="{A99BEA98-7EF9-4191-98D4-2A404C25D76A}" type="parTrans" cxnId="{CCAF4126-3013-461F-BAD4-CA984201C703}">
      <dgm:prSet/>
      <dgm:spPr/>
      <dgm:t>
        <a:bodyPr/>
        <a:lstStyle/>
        <a:p>
          <a:endParaRPr lang="en-US"/>
        </a:p>
      </dgm:t>
    </dgm:pt>
    <dgm:pt modelId="{AB9A5BDB-D209-41B7-9504-84C70FED9432}" type="sibTrans" cxnId="{CCAF4126-3013-461F-BAD4-CA984201C703}">
      <dgm:prSet/>
      <dgm:spPr/>
      <dgm:t>
        <a:bodyPr/>
        <a:lstStyle/>
        <a:p>
          <a:endParaRPr lang="en-US"/>
        </a:p>
      </dgm:t>
    </dgm:pt>
    <dgm:pt modelId="{10D30E43-4EB0-447D-886B-8C595538AA09}" type="pres">
      <dgm:prSet presAssocID="{77587DD0-D9D3-4A23-B491-380FD7DF636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3D2F95E-4F4C-437C-83ED-3EC64E15552A}" type="pres">
      <dgm:prSet presAssocID="{77587DD0-D9D3-4A23-B491-380FD7DF6367}" presName="fgShape" presStyleLbl="fgShp" presStyleIdx="0" presStyleCn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0DF206E3-3C2D-4172-A94C-8069CF461D60}" type="pres">
      <dgm:prSet presAssocID="{77587DD0-D9D3-4A23-B491-380FD7DF6367}" presName="linComp" presStyleCnt="0"/>
      <dgm:spPr/>
      <dgm:t>
        <a:bodyPr/>
        <a:lstStyle/>
        <a:p>
          <a:endParaRPr lang="en-US"/>
        </a:p>
      </dgm:t>
    </dgm:pt>
    <dgm:pt modelId="{9ECDD797-BC0C-45DF-9D23-0123A51D6E4C}" type="pres">
      <dgm:prSet presAssocID="{F5F71315-1E09-45F0-BFE9-292592CE2D04}" presName="compNode" presStyleCnt="0"/>
      <dgm:spPr/>
      <dgm:t>
        <a:bodyPr/>
        <a:lstStyle/>
        <a:p>
          <a:endParaRPr lang="en-US"/>
        </a:p>
      </dgm:t>
    </dgm:pt>
    <dgm:pt modelId="{A82AA4CA-C3A9-44FC-9523-79BB565C39CE}" type="pres">
      <dgm:prSet presAssocID="{F5F71315-1E09-45F0-BFE9-292592CE2D04}" presName="bkgdShape" presStyleLbl="node1" presStyleIdx="0" presStyleCnt="6"/>
      <dgm:spPr/>
      <dgm:t>
        <a:bodyPr/>
        <a:lstStyle/>
        <a:p>
          <a:endParaRPr lang="en-US"/>
        </a:p>
      </dgm:t>
    </dgm:pt>
    <dgm:pt modelId="{701B038B-6D31-4F33-B1F2-C724754BE2AD}" type="pres">
      <dgm:prSet presAssocID="{F5F71315-1E09-45F0-BFE9-292592CE2D04}" presName="nodeTx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4EFA65-0F7D-4605-A956-C1B536BBD5BB}" type="pres">
      <dgm:prSet presAssocID="{F5F71315-1E09-45F0-BFE9-292592CE2D04}" presName="invisiNode" presStyleLbl="node1" presStyleIdx="0" presStyleCnt="6"/>
      <dgm:spPr/>
      <dgm:t>
        <a:bodyPr/>
        <a:lstStyle/>
        <a:p>
          <a:endParaRPr lang="en-US"/>
        </a:p>
      </dgm:t>
    </dgm:pt>
    <dgm:pt modelId="{05A193EF-0EF0-4246-976B-146F74F81036}" type="pres">
      <dgm:prSet presAssocID="{F5F71315-1E09-45F0-BFE9-292592CE2D04}" presName="imagNode" presStyleLbl="fgImgPlac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</dgm:spPr>
      <dgm:t>
        <a:bodyPr/>
        <a:lstStyle/>
        <a:p>
          <a:endParaRPr lang="en-US"/>
        </a:p>
      </dgm:t>
    </dgm:pt>
    <dgm:pt modelId="{C063CEFA-7FB9-4FC2-926E-905F1D37C27D}" type="pres">
      <dgm:prSet presAssocID="{A40EB135-FC60-4C40-B539-77A5636C5DC1}" presName="sibTrans" presStyleLbl="sibTrans2D1" presStyleIdx="0" presStyleCnt="0"/>
      <dgm:spPr/>
      <dgm:t>
        <a:bodyPr/>
        <a:lstStyle/>
        <a:p>
          <a:endParaRPr lang="en-US"/>
        </a:p>
      </dgm:t>
    </dgm:pt>
    <dgm:pt modelId="{7F755DA1-1228-4106-8F5A-DAB13619F730}" type="pres">
      <dgm:prSet presAssocID="{BF728E1A-E4DF-4C5C-B844-6089EA2C9FA0}" presName="compNode" presStyleCnt="0"/>
      <dgm:spPr/>
      <dgm:t>
        <a:bodyPr/>
        <a:lstStyle/>
        <a:p>
          <a:endParaRPr lang="en-US"/>
        </a:p>
      </dgm:t>
    </dgm:pt>
    <dgm:pt modelId="{AA2BB83C-0D6D-4812-A64E-F4964F8150DF}" type="pres">
      <dgm:prSet presAssocID="{BF728E1A-E4DF-4C5C-B844-6089EA2C9FA0}" presName="bkgdShape" presStyleLbl="node1" presStyleIdx="1" presStyleCnt="6"/>
      <dgm:spPr/>
      <dgm:t>
        <a:bodyPr/>
        <a:lstStyle/>
        <a:p>
          <a:endParaRPr lang="en-US"/>
        </a:p>
      </dgm:t>
    </dgm:pt>
    <dgm:pt modelId="{C46532CD-6E37-479C-889A-6A0AC28047A6}" type="pres">
      <dgm:prSet presAssocID="{BF728E1A-E4DF-4C5C-B844-6089EA2C9FA0}" presName="nodeTx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D81A55-5465-4503-9BC4-99136DC3841A}" type="pres">
      <dgm:prSet presAssocID="{BF728E1A-E4DF-4C5C-B844-6089EA2C9FA0}" presName="invisiNode" presStyleLbl="node1" presStyleIdx="1" presStyleCnt="6"/>
      <dgm:spPr/>
      <dgm:t>
        <a:bodyPr/>
        <a:lstStyle/>
        <a:p>
          <a:endParaRPr lang="en-US"/>
        </a:p>
      </dgm:t>
    </dgm:pt>
    <dgm:pt modelId="{69C8BFC8-36A8-489D-A942-87F81C97DD50}" type="pres">
      <dgm:prSet presAssocID="{BF728E1A-E4DF-4C5C-B844-6089EA2C9FA0}" presName="imagNode" presStyleLbl="fgImgPlace1" presStyleIdx="1" presStyleCnt="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</dgm:spPr>
      <dgm:t>
        <a:bodyPr/>
        <a:lstStyle/>
        <a:p>
          <a:endParaRPr lang="en-US"/>
        </a:p>
      </dgm:t>
    </dgm:pt>
    <dgm:pt modelId="{63CDBEB4-BE2E-4DA0-B288-0BF1162405A7}" type="pres">
      <dgm:prSet presAssocID="{675B98A8-5A53-4F26-9634-16BDDF71DCD7}" presName="sibTrans" presStyleLbl="sibTrans2D1" presStyleIdx="0" presStyleCnt="0"/>
      <dgm:spPr/>
      <dgm:t>
        <a:bodyPr/>
        <a:lstStyle/>
        <a:p>
          <a:endParaRPr lang="en-US"/>
        </a:p>
      </dgm:t>
    </dgm:pt>
    <dgm:pt modelId="{9D3DD2A8-13C1-4944-BB4F-F766AFC25CFE}" type="pres">
      <dgm:prSet presAssocID="{918745F6-9D5F-43C6-93AB-21E1192EF44B}" presName="compNode" presStyleCnt="0"/>
      <dgm:spPr/>
      <dgm:t>
        <a:bodyPr/>
        <a:lstStyle/>
        <a:p>
          <a:endParaRPr lang="en-US"/>
        </a:p>
      </dgm:t>
    </dgm:pt>
    <dgm:pt modelId="{A6442102-555E-46C1-B925-3916C513ED9C}" type="pres">
      <dgm:prSet presAssocID="{918745F6-9D5F-43C6-93AB-21E1192EF44B}" presName="bkgdShape" presStyleLbl="node1" presStyleIdx="2" presStyleCnt="6"/>
      <dgm:spPr/>
      <dgm:t>
        <a:bodyPr/>
        <a:lstStyle/>
        <a:p>
          <a:endParaRPr lang="en-US"/>
        </a:p>
      </dgm:t>
    </dgm:pt>
    <dgm:pt modelId="{C4390D0C-D642-495E-9C18-58EC0BBD34BA}" type="pres">
      <dgm:prSet presAssocID="{918745F6-9D5F-43C6-93AB-21E1192EF44B}" presName="nodeTx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3C1324-B5E1-4649-B900-8E03AEA2FA71}" type="pres">
      <dgm:prSet presAssocID="{918745F6-9D5F-43C6-93AB-21E1192EF44B}" presName="invisiNode" presStyleLbl="node1" presStyleIdx="2" presStyleCnt="6"/>
      <dgm:spPr/>
      <dgm:t>
        <a:bodyPr/>
        <a:lstStyle/>
        <a:p>
          <a:endParaRPr lang="en-US"/>
        </a:p>
      </dgm:t>
    </dgm:pt>
    <dgm:pt modelId="{53F78726-5F20-4AA9-AFA0-799D92DE50E6}" type="pres">
      <dgm:prSet presAssocID="{918745F6-9D5F-43C6-93AB-21E1192EF44B}" presName="imagNode" presStyleLbl="fgImgPlace1" presStyleIdx="2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</dgm:spPr>
      <dgm:t>
        <a:bodyPr/>
        <a:lstStyle/>
        <a:p>
          <a:endParaRPr lang="en-US"/>
        </a:p>
      </dgm:t>
    </dgm:pt>
    <dgm:pt modelId="{A16135C8-64EB-48EE-B9BE-ED54C9E7595B}" type="pres">
      <dgm:prSet presAssocID="{7D685ED9-2A10-4B64-B583-C978291380F0}" presName="sibTrans" presStyleLbl="sibTrans2D1" presStyleIdx="0" presStyleCnt="0"/>
      <dgm:spPr/>
      <dgm:t>
        <a:bodyPr/>
        <a:lstStyle/>
        <a:p>
          <a:endParaRPr lang="en-US"/>
        </a:p>
      </dgm:t>
    </dgm:pt>
    <dgm:pt modelId="{AE1C3497-4060-49C9-87E4-A7723BC67A34}" type="pres">
      <dgm:prSet presAssocID="{B3A1653B-B029-4579-AD8F-664A9716AEB9}" presName="compNode" presStyleCnt="0"/>
      <dgm:spPr/>
      <dgm:t>
        <a:bodyPr/>
        <a:lstStyle/>
        <a:p>
          <a:endParaRPr lang="en-US"/>
        </a:p>
      </dgm:t>
    </dgm:pt>
    <dgm:pt modelId="{BB3EC164-C788-42ED-918D-09DD897A9D50}" type="pres">
      <dgm:prSet presAssocID="{B3A1653B-B029-4579-AD8F-664A9716AEB9}" presName="bkgdShape" presStyleLbl="node1" presStyleIdx="3" presStyleCnt="6"/>
      <dgm:spPr/>
      <dgm:t>
        <a:bodyPr/>
        <a:lstStyle/>
        <a:p>
          <a:endParaRPr lang="en-US"/>
        </a:p>
      </dgm:t>
    </dgm:pt>
    <dgm:pt modelId="{CEA05441-1841-42D7-8247-5CC854C2C3A3}" type="pres">
      <dgm:prSet presAssocID="{B3A1653B-B029-4579-AD8F-664A9716AEB9}" presName="nodeTx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E6893D-1B3B-47F8-A6FF-6E950C31E3B5}" type="pres">
      <dgm:prSet presAssocID="{B3A1653B-B029-4579-AD8F-664A9716AEB9}" presName="invisiNode" presStyleLbl="node1" presStyleIdx="3" presStyleCnt="6"/>
      <dgm:spPr/>
      <dgm:t>
        <a:bodyPr/>
        <a:lstStyle/>
        <a:p>
          <a:endParaRPr lang="en-US"/>
        </a:p>
      </dgm:t>
    </dgm:pt>
    <dgm:pt modelId="{8B24C8D4-85DC-4500-B44C-66181506728C}" type="pres">
      <dgm:prSet presAssocID="{B3A1653B-B029-4579-AD8F-664A9716AEB9}" presName="imagNode" presStyleLbl="fgImgPlace1" presStyleIdx="3" presStyleCnt="6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</dgm:spPr>
      <dgm:t>
        <a:bodyPr/>
        <a:lstStyle/>
        <a:p>
          <a:endParaRPr lang="en-US"/>
        </a:p>
      </dgm:t>
    </dgm:pt>
    <dgm:pt modelId="{21BCF91F-C75F-4F2D-A79E-1E967F6496BB}" type="pres">
      <dgm:prSet presAssocID="{9B60361A-19D2-4F62-B020-C2AA2937C120}" presName="sibTrans" presStyleLbl="sibTrans2D1" presStyleIdx="0" presStyleCnt="0"/>
      <dgm:spPr/>
      <dgm:t>
        <a:bodyPr/>
        <a:lstStyle/>
        <a:p>
          <a:endParaRPr lang="en-US"/>
        </a:p>
      </dgm:t>
    </dgm:pt>
    <dgm:pt modelId="{9189428C-5789-4968-B3E0-9691E3658DBB}" type="pres">
      <dgm:prSet presAssocID="{35712E10-F3C9-4363-9E22-49FEC66F3FD1}" presName="compNode" presStyleCnt="0"/>
      <dgm:spPr/>
      <dgm:t>
        <a:bodyPr/>
        <a:lstStyle/>
        <a:p>
          <a:endParaRPr lang="en-US"/>
        </a:p>
      </dgm:t>
    </dgm:pt>
    <dgm:pt modelId="{4144A6A5-1E5D-4004-9473-E7FBDF6D54E2}" type="pres">
      <dgm:prSet presAssocID="{35712E10-F3C9-4363-9E22-49FEC66F3FD1}" presName="bkgdShape" presStyleLbl="node1" presStyleIdx="4" presStyleCnt="6"/>
      <dgm:spPr/>
      <dgm:t>
        <a:bodyPr/>
        <a:lstStyle/>
        <a:p>
          <a:endParaRPr lang="en-US"/>
        </a:p>
      </dgm:t>
    </dgm:pt>
    <dgm:pt modelId="{299A019A-A617-43E7-B605-95D6FBE5C41B}" type="pres">
      <dgm:prSet presAssocID="{35712E10-F3C9-4363-9E22-49FEC66F3FD1}" presName="nodeTx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BB272D-D214-434D-91E5-F41961CA1A3C}" type="pres">
      <dgm:prSet presAssocID="{35712E10-F3C9-4363-9E22-49FEC66F3FD1}" presName="invisiNode" presStyleLbl="node1" presStyleIdx="4" presStyleCnt="6"/>
      <dgm:spPr/>
      <dgm:t>
        <a:bodyPr/>
        <a:lstStyle/>
        <a:p>
          <a:endParaRPr lang="en-US"/>
        </a:p>
      </dgm:t>
    </dgm:pt>
    <dgm:pt modelId="{FB07E4C6-347F-45F1-A269-B4BC69E4C37D}" type="pres">
      <dgm:prSet presAssocID="{35712E10-F3C9-4363-9E22-49FEC66F3FD1}" presName="imagNode" presStyleLbl="fgImgPlace1" presStyleIdx="4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</dgm:spPr>
      <dgm:t>
        <a:bodyPr/>
        <a:lstStyle/>
        <a:p>
          <a:endParaRPr lang="en-US"/>
        </a:p>
      </dgm:t>
    </dgm:pt>
    <dgm:pt modelId="{FEC3DAF9-6D30-486D-83BD-FBD4DB780713}" type="pres">
      <dgm:prSet presAssocID="{ECE49A01-ACCB-4FC7-A82E-05F459571754}" presName="sibTrans" presStyleLbl="sibTrans2D1" presStyleIdx="0" presStyleCnt="0"/>
      <dgm:spPr/>
      <dgm:t>
        <a:bodyPr/>
        <a:lstStyle/>
        <a:p>
          <a:endParaRPr lang="en-US"/>
        </a:p>
      </dgm:t>
    </dgm:pt>
    <dgm:pt modelId="{B9443415-0ED9-4D6C-BD00-14B94C013A59}" type="pres">
      <dgm:prSet presAssocID="{3AD073CA-44AF-47E6-A385-F5FA432807C3}" presName="compNode" presStyleCnt="0"/>
      <dgm:spPr/>
      <dgm:t>
        <a:bodyPr/>
        <a:lstStyle/>
        <a:p>
          <a:endParaRPr lang="en-US"/>
        </a:p>
      </dgm:t>
    </dgm:pt>
    <dgm:pt modelId="{7BE34A83-8FB7-45F9-B7FC-C8D1D49DF566}" type="pres">
      <dgm:prSet presAssocID="{3AD073CA-44AF-47E6-A385-F5FA432807C3}" presName="bkgdShape" presStyleLbl="node1" presStyleIdx="5" presStyleCnt="6"/>
      <dgm:spPr/>
      <dgm:t>
        <a:bodyPr/>
        <a:lstStyle/>
        <a:p>
          <a:endParaRPr lang="en-US"/>
        </a:p>
      </dgm:t>
    </dgm:pt>
    <dgm:pt modelId="{4E6F4F70-1E97-46E6-B824-DD2F265963A9}" type="pres">
      <dgm:prSet presAssocID="{3AD073CA-44AF-47E6-A385-F5FA432807C3}" presName="nodeTx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324EA1-2FB5-4BB9-846A-FB25E5F866E3}" type="pres">
      <dgm:prSet presAssocID="{3AD073CA-44AF-47E6-A385-F5FA432807C3}" presName="invisiNode" presStyleLbl="node1" presStyleIdx="5" presStyleCnt="6"/>
      <dgm:spPr/>
      <dgm:t>
        <a:bodyPr/>
        <a:lstStyle/>
        <a:p>
          <a:endParaRPr lang="en-US"/>
        </a:p>
      </dgm:t>
    </dgm:pt>
    <dgm:pt modelId="{9ECD9134-653D-4251-B519-7BAF70600C6A}" type="pres">
      <dgm:prSet presAssocID="{3AD073CA-44AF-47E6-A385-F5FA432807C3}" presName="imagNode" presStyleLbl="fgImgPlace1" presStyleIdx="5" presStyleCnt="6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</dgm:spPr>
      <dgm:t>
        <a:bodyPr/>
        <a:lstStyle/>
        <a:p>
          <a:endParaRPr lang="en-US"/>
        </a:p>
      </dgm:t>
    </dgm:pt>
  </dgm:ptLst>
  <dgm:cxnLst>
    <dgm:cxn modelId="{A05C7C18-D417-4EE1-822D-45208C114115}" type="presOf" srcId="{F5F71315-1E09-45F0-BFE9-292592CE2D04}" destId="{A82AA4CA-C3A9-44FC-9523-79BB565C39CE}" srcOrd="0" destOrd="0" presId="urn:microsoft.com/office/officeart/2005/8/layout/hList7#2"/>
    <dgm:cxn modelId="{55B86F73-33BA-42A2-B69C-168203DACC51}" srcId="{77587DD0-D9D3-4A23-B491-380FD7DF6367}" destId="{918745F6-9D5F-43C6-93AB-21E1192EF44B}" srcOrd="2" destOrd="0" parTransId="{36A5360D-A895-4BFA-98F5-F3673C722C75}" sibTransId="{7D685ED9-2A10-4B64-B583-C978291380F0}"/>
    <dgm:cxn modelId="{318A0480-5C05-408B-B7E6-891801BB8EC5}" type="presOf" srcId="{3AD073CA-44AF-47E6-A385-F5FA432807C3}" destId="{4E6F4F70-1E97-46E6-B824-DD2F265963A9}" srcOrd="1" destOrd="0" presId="urn:microsoft.com/office/officeart/2005/8/layout/hList7#2"/>
    <dgm:cxn modelId="{B063B0FF-D834-423A-86FD-65076CD0E3A8}" type="presOf" srcId="{35712E10-F3C9-4363-9E22-49FEC66F3FD1}" destId="{4144A6A5-1E5D-4004-9473-E7FBDF6D54E2}" srcOrd="0" destOrd="0" presId="urn:microsoft.com/office/officeart/2005/8/layout/hList7#2"/>
    <dgm:cxn modelId="{DF282ACA-2C07-4813-9E9E-9284891C842F}" type="presOf" srcId="{B3A1653B-B029-4579-AD8F-664A9716AEB9}" destId="{CEA05441-1841-42D7-8247-5CC854C2C3A3}" srcOrd="1" destOrd="0" presId="urn:microsoft.com/office/officeart/2005/8/layout/hList7#2"/>
    <dgm:cxn modelId="{D2901B54-B308-4E27-B434-2B8E4006F7BD}" type="presOf" srcId="{9B60361A-19D2-4F62-B020-C2AA2937C120}" destId="{21BCF91F-C75F-4F2D-A79E-1E967F6496BB}" srcOrd="0" destOrd="0" presId="urn:microsoft.com/office/officeart/2005/8/layout/hList7#2"/>
    <dgm:cxn modelId="{EDD5B27D-6A1A-49E2-8DE6-E2A7EDCA3E93}" srcId="{77587DD0-D9D3-4A23-B491-380FD7DF6367}" destId="{BF728E1A-E4DF-4C5C-B844-6089EA2C9FA0}" srcOrd="1" destOrd="0" parTransId="{CB872DDE-5BC9-4B59-A1FC-5DC9D7C2D052}" sibTransId="{675B98A8-5A53-4F26-9634-16BDDF71DCD7}"/>
    <dgm:cxn modelId="{A717D112-51D3-414C-93B9-EBD3625082F8}" type="presOf" srcId="{77587DD0-D9D3-4A23-B491-380FD7DF6367}" destId="{10D30E43-4EB0-447D-886B-8C595538AA09}" srcOrd="0" destOrd="0" presId="urn:microsoft.com/office/officeart/2005/8/layout/hList7#2"/>
    <dgm:cxn modelId="{67475A2B-1803-4B77-A839-949AB0128282}" srcId="{77587DD0-D9D3-4A23-B491-380FD7DF6367}" destId="{35712E10-F3C9-4363-9E22-49FEC66F3FD1}" srcOrd="4" destOrd="0" parTransId="{EF21236D-120D-45D3-B3CD-A2888192E288}" sibTransId="{ECE49A01-ACCB-4FC7-A82E-05F459571754}"/>
    <dgm:cxn modelId="{D029CAA2-58AC-47CD-968C-58B7003C75A1}" type="presOf" srcId="{ECE49A01-ACCB-4FC7-A82E-05F459571754}" destId="{FEC3DAF9-6D30-486D-83BD-FBD4DB780713}" srcOrd="0" destOrd="0" presId="urn:microsoft.com/office/officeart/2005/8/layout/hList7#2"/>
    <dgm:cxn modelId="{599B7819-AB8E-4809-8C84-81EA9D5B2E4D}" type="presOf" srcId="{BF728E1A-E4DF-4C5C-B844-6089EA2C9FA0}" destId="{AA2BB83C-0D6D-4812-A64E-F4964F8150DF}" srcOrd="0" destOrd="0" presId="urn:microsoft.com/office/officeart/2005/8/layout/hList7#2"/>
    <dgm:cxn modelId="{D6866FB7-AD19-4E20-8758-1AA571596559}" type="presOf" srcId="{3AD073CA-44AF-47E6-A385-F5FA432807C3}" destId="{7BE34A83-8FB7-45F9-B7FC-C8D1D49DF566}" srcOrd="0" destOrd="0" presId="urn:microsoft.com/office/officeart/2005/8/layout/hList7#2"/>
    <dgm:cxn modelId="{B04BE07B-1E5F-4FC8-B58D-7EA349F35D84}" type="presOf" srcId="{7D685ED9-2A10-4B64-B583-C978291380F0}" destId="{A16135C8-64EB-48EE-B9BE-ED54C9E7595B}" srcOrd="0" destOrd="0" presId="urn:microsoft.com/office/officeart/2005/8/layout/hList7#2"/>
    <dgm:cxn modelId="{49D64BA6-DA52-45C6-A794-0686431DB5CF}" type="presOf" srcId="{918745F6-9D5F-43C6-93AB-21E1192EF44B}" destId="{A6442102-555E-46C1-B925-3916C513ED9C}" srcOrd="0" destOrd="0" presId="urn:microsoft.com/office/officeart/2005/8/layout/hList7#2"/>
    <dgm:cxn modelId="{2E826E80-EE3F-4C59-AEE8-AC02BECBBB00}" type="presOf" srcId="{918745F6-9D5F-43C6-93AB-21E1192EF44B}" destId="{C4390D0C-D642-495E-9C18-58EC0BBD34BA}" srcOrd="1" destOrd="0" presId="urn:microsoft.com/office/officeart/2005/8/layout/hList7#2"/>
    <dgm:cxn modelId="{0D69E345-4EB3-4DCC-B1E5-9B3E6BFFFBBC}" type="presOf" srcId="{675B98A8-5A53-4F26-9634-16BDDF71DCD7}" destId="{63CDBEB4-BE2E-4DA0-B288-0BF1162405A7}" srcOrd="0" destOrd="0" presId="urn:microsoft.com/office/officeart/2005/8/layout/hList7#2"/>
    <dgm:cxn modelId="{C324CA1B-2244-4C6F-9869-860CBFEF63C4}" type="presOf" srcId="{F5F71315-1E09-45F0-BFE9-292592CE2D04}" destId="{701B038B-6D31-4F33-B1F2-C724754BE2AD}" srcOrd="1" destOrd="0" presId="urn:microsoft.com/office/officeart/2005/8/layout/hList7#2"/>
    <dgm:cxn modelId="{5435E3A5-7EF5-4BFF-9EF8-5F7B9D206461}" srcId="{77587DD0-D9D3-4A23-B491-380FD7DF6367}" destId="{F5F71315-1E09-45F0-BFE9-292592CE2D04}" srcOrd="0" destOrd="0" parTransId="{73628555-7B18-4052-8947-B75488ED6D17}" sibTransId="{A40EB135-FC60-4C40-B539-77A5636C5DC1}"/>
    <dgm:cxn modelId="{F944A377-F4C2-4E49-821F-9B57F053C15B}" type="presOf" srcId="{B3A1653B-B029-4579-AD8F-664A9716AEB9}" destId="{BB3EC164-C788-42ED-918D-09DD897A9D50}" srcOrd="0" destOrd="0" presId="urn:microsoft.com/office/officeart/2005/8/layout/hList7#2"/>
    <dgm:cxn modelId="{FFB70BDE-8E19-485E-9FF6-E2370E9BC9BB}" srcId="{77587DD0-D9D3-4A23-B491-380FD7DF6367}" destId="{B3A1653B-B029-4579-AD8F-664A9716AEB9}" srcOrd="3" destOrd="0" parTransId="{46C3D110-7BB6-460B-8A40-C71AF529740E}" sibTransId="{9B60361A-19D2-4F62-B020-C2AA2937C120}"/>
    <dgm:cxn modelId="{4006DDF7-B0CF-4EA4-9401-504A8236F8B1}" type="presOf" srcId="{A40EB135-FC60-4C40-B539-77A5636C5DC1}" destId="{C063CEFA-7FB9-4FC2-926E-905F1D37C27D}" srcOrd="0" destOrd="0" presId="urn:microsoft.com/office/officeart/2005/8/layout/hList7#2"/>
    <dgm:cxn modelId="{5C59D61B-ED64-4224-853A-345CFA338BB7}" type="presOf" srcId="{BF728E1A-E4DF-4C5C-B844-6089EA2C9FA0}" destId="{C46532CD-6E37-479C-889A-6A0AC28047A6}" srcOrd="1" destOrd="0" presId="urn:microsoft.com/office/officeart/2005/8/layout/hList7#2"/>
    <dgm:cxn modelId="{6E0ABBF1-6F1F-4790-8422-3A8557DFC5E4}" type="presOf" srcId="{35712E10-F3C9-4363-9E22-49FEC66F3FD1}" destId="{299A019A-A617-43E7-B605-95D6FBE5C41B}" srcOrd="1" destOrd="0" presId="urn:microsoft.com/office/officeart/2005/8/layout/hList7#2"/>
    <dgm:cxn modelId="{CCAF4126-3013-461F-BAD4-CA984201C703}" srcId="{77587DD0-D9D3-4A23-B491-380FD7DF6367}" destId="{3AD073CA-44AF-47E6-A385-F5FA432807C3}" srcOrd="5" destOrd="0" parTransId="{A99BEA98-7EF9-4191-98D4-2A404C25D76A}" sibTransId="{AB9A5BDB-D209-41B7-9504-84C70FED9432}"/>
    <dgm:cxn modelId="{2735EE9F-A863-46CD-8BA4-6DB0ED04BBB8}" type="presParOf" srcId="{10D30E43-4EB0-447D-886B-8C595538AA09}" destId="{53D2F95E-4F4C-437C-83ED-3EC64E15552A}" srcOrd="0" destOrd="0" presId="urn:microsoft.com/office/officeart/2005/8/layout/hList7#2"/>
    <dgm:cxn modelId="{A8E7A0CD-3010-4863-8276-B702E7A62686}" type="presParOf" srcId="{10D30E43-4EB0-447D-886B-8C595538AA09}" destId="{0DF206E3-3C2D-4172-A94C-8069CF461D60}" srcOrd="1" destOrd="0" presId="urn:microsoft.com/office/officeart/2005/8/layout/hList7#2"/>
    <dgm:cxn modelId="{B4B0A9C4-6387-4BD6-9D13-3E6C1633FEC0}" type="presParOf" srcId="{0DF206E3-3C2D-4172-A94C-8069CF461D60}" destId="{9ECDD797-BC0C-45DF-9D23-0123A51D6E4C}" srcOrd="0" destOrd="0" presId="urn:microsoft.com/office/officeart/2005/8/layout/hList7#2"/>
    <dgm:cxn modelId="{48469AE6-C9DA-4438-ADE4-EE22F108FCCE}" type="presParOf" srcId="{9ECDD797-BC0C-45DF-9D23-0123A51D6E4C}" destId="{A82AA4CA-C3A9-44FC-9523-79BB565C39CE}" srcOrd="0" destOrd="0" presId="urn:microsoft.com/office/officeart/2005/8/layout/hList7#2"/>
    <dgm:cxn modelId="{24AE19FC-DD6C-4668-9640-3E64999877F0}" type="presParOf" srcId="{9ECDD797-BC0C-45DF-9D23-0123A51D6E4C}" destId="{701B038B-6D31-4F33-B1F2-C724754BE2AD}" srcOrd="1" destOrd="0" presId="urn:microsoft.com/office/officeart/2005/8/layout/hList7#2"/>
    <dgm:cxn modelId="{780DDBFA-06FD-44B4-BDA3-D282BBD6365B}" type="presParOf" srcId="{9ECDD797-BC0C-45DF-9D23-0123A51D6E4C}" destId="{2D4EFA65-0F7D-4605-A956-C1B536BBD5BB}" srcOrd="2" destOrd="0" presId="urn:microsoft.com/office/officeart/2005/8/layout/hList7#2"/>
    <dgm:cxn modelId="{00D70A4B-7197-46F5-B331-16CB4A6BC966}" type="presParOf" srcId="{9ECDD797-BC0C-45DF-9D23-0123A51D6E4C}" destId="{05A193EF-0EF0-4246-976B-146F74F81036}" srcOrd="3" destOrd="0" presId="urn:microsoft.com/office/officeart/2005/8/layout/hList7#2"/>
    <dgm:cxn modelId="{A4FADEC4-1DF9-4802-8C8B-10C8C32ACA9A}" type="presParOf" srcId="{0DF206E3-3C2D-4172-A94C-8069CF461D60}" destId="{C063CEFA-7FB9-4FC2-926E-905F1D37C27D}" srcOrd="1" destOrd="0" presId="urn:microsoft.com/office/officeart/2005/8/layout/hList7#2"/>
    <dgm:cxn modelId="{9F3F40F0-43F8-42B1-B690-CCA266EACDEE}" type="presParOf" srcId="{0DF206E3-3C2D-4172-A94C-8069CF461D60}" destId="{7F755DA1-1228-4106-8F5A-DAB13619F730}" srcOrd="2" destOrd="0" presId="urn:microsoft.com/office/officeart/2005/8/layout/hList7#2"/>
    <dgm:cxn modelId="{0C0758BC-7DFB-4518-A778-C0DA420DE553}" type="presParOf" srcId="{7F755DA1-1228-4106-8F5A-DAB13619F730}" destId="{AA2BB83C-0D6D-4812-A64E-F4964F8150DF}" srcOrd="0" destOrd="0" presId="urn:microsoft.com/office/officeart/2005/8/layout/hList7#2"/>
    <dgm:cxn modelId="{AE708329-0A0E-4C17-B025-BF18A1089236}" type="presParOf" srcId="{7F755DA1-1228-4106-8F5A-DAB13619F730}" destId="{C46532CD-6E37-479C-889A-6A0AC28047A6}" srcOrd="1" destOrd="0" presId="urn:microsoft.com/office/officeart/2005/8/layout/hList7#2"/>
    <dgm:cxn modelId="{5AD061B0-5A20-4C02-A202-9C583A624728}" type="presParOf" srcId="{7F755DA1-1228-4106-8F5A-DAB13619F730}" destId="{DAD81A55-5465-4503-9BC4-99136DC3841A}" srcOrd="2" destOrd="0" presId="urn:microsoft.com/office/officeart/2005/8/layout/hList7#2"/>
    <dgm:cxn modelId="{A7C7F1B1-7F06-4A82-80B1-79AF4FCAD42D}" type="presParOf" srcId="{7F755DA1-1228-4106-8F5A-DAB13619F730}" destId="{69C8BFC8-36A8-489D-A942-87F81C97DD50}" srcOrd="3" destOrd="0" presId="urn:microsoft.com/office/officeart/2005/8/layout/hList7#2"/>
    <dgm:cxn modelId="{205E74D8-0E21-482D-B44F-80A65F28889A}" type="presParOf" srcId="{0DF206E3-3C2D-4172-A94C-8069CF461D60}" destId="{63CDBEB4-BE2E-4DA0-B288-0BF1162405A7}" srcOrd="3" destOrd="0" presId="urn:microsoft.com/office/officeart/2005/8/layout/hList7#2"/>
    <dgm:cxn modelId="{20C64EE4-ADEE-4159-8EE6-5ECB5586BD87}" type="presParOf" srcId="{0DF206E3-3C2D-4172-A94C-8069CF461D60}" destId="{9D3DD2A8-13C1-4944-BB4F-F766AFC25CFE}" srcOrd="4" destOrd="0" presId="urn:microsoft.com/office/officeart/2005/8/layout/hList7#2"/>
    <dgm:cxn modelId="{6304633A-A4B4-4F25-9CF0-74EFD52C0AB8}" type="presParOf" srcId="{9D3DD2A8-13C1-4944-BB4F-F766AFC25CFE}" destId="{A6442102-555E-46C1-B925-3916C513ED9C}" srcOrd="0" destOrd="0" presId="urn:microsoft.com/office/officeart/2005/8/layout/hList7#2"/>
    <dgm:cxn modelId="{69020D94-4A0C-4B7E-BA4A-865BEA629BC8}" type="presParOf" srcId="{9D3DD2A8-13C1-4944-BB4F-F766AFC25CFE}" destId="{C4390D0C-D642-495E-9C18-58EC0BBD34BA}" srcOrd="1" destOrd="0" presId="urn:microsoft.com/office/officeart/2005/8/layout/hList7#2"/>
    <dgm:cxn modelId="{B7147757-193B-404A-83EC-F291257FC31E}" type="presParOf" srcId="{9D3DD2A8-13C1-4944-BB4F-F766AFC25CFE}" destId="{7A3C1324-B5E1-4649-B900-8E03AEA2FA71}" srcOrd="2" destOrd="0" presId="urn:microsoft.com/office/officeart/2005/8/layout/hList7#2"/>
    <dgm:cxn modelId="{E5CEE876-DF8C-4A2F-B999-A57F07833650}" type="presParOf" srcId="{9D3DD2A8-13C1-4944-BB4F-F766AFC25CFE}" destId="{53F78726-5F20-4AA9-AFA0-799D92DE50E6}" srcOrd="3" destOrd="0" presId="urn:microsoft.com/office/officeart/2005/8/layout/hList7#2"/>
    <dgm:cxn modelId="{5C98C604-0E50-4B8F-8B95-7CF1E4F8E710}" type="presParOf" srcId="{0DF206E3-3C2D-4172-A94C-8069CF461D60}" destId="{A16135C8-64EB-48EE-B9BE-ED54C9E7595B}" srcOrd="5" destOrd="0" presId="urn:microsoft.com/office/officeart/2005/8/layout/hList7#2"/>
    <dgm:cxn modelId="{D4F3A0C1-7DC0-45DC-87C3-1AB0BDF93DF3}" type="presParOf" srcId="{0DF206E3-3C2D-4172-A94C-8069CF461D60}" destId="{AE1C3497-4060-49C9-87E4-A7723BC67A34}" srcOrd="6" destOrd="0" presId="urn:microsoft.com/office/officeart/2005/8/layout/hList7#2"/>
    <dgm:cxn modelId="{7F24D3FA-D87A-45A5-B12A-9277951206CF}" type="presParOf" srcId="{AE1C3497-4060-49C9-87E4-A7723BC67A34}" destId="{BB3EC164-C788-42ED-918D-09DD897A9D50}" srcOrd="0" destOrd="0" presId="urn:microsoft.com/office/officeart/2005/8/layout/hList7#2"/>
    <dgm:cxn modelId="{F75723B7-5DEA-43A4-A665-72DAF7A0DCAC}" type="presParOf" srcId="{AE1C3497-4060-49C9-87E4-A7723BC67A34}" destId="{CEA05441-1841-42D7-8247-5CC854C2C3A3}" srcOrd="1" destOrd="0" presId="urn:microsoft.com/office/officeart/2005/8/layout/hList7#2"/>
    <dgm:cxn modelId="{78906767-D5C6-4676-9EF5-769E3DD0BD06}" type="presParOf" srcId="{AE1C3497-4060-49C9-87E4-A7723BC67A34}" destId="{30E6893D-1B3B-47F8-A6FF-6E950C31E3B5}" srcOrd="2" destOrd="0" presId="urn:microsoft.com/office/officeart/2005/8/layout/hList7#2"/>
    <dgm:cxn modelId="{BFCAB8BB-8998-4934-98E4-CC5DB8DD5574}" type="presParOf" srcId="{AE1C3497-4060-49C9-87E4-A7723BC67A34}" destId="{8B24C8D4-85DC-4500-B44C-66181506728C}" srcOrd="3" destOrd="0" presId="urn:microsoft.com/office/officeart/2005/8/layout/hList7#2"/>
    <dgm:cxn modelId="{FBA0A9AC-30D3-46DD-8AA9-C77B06C77BE1}" type="presParOf" srcId="{0DF206E3-3C2D-4172-A94C-8069CF461D60}" destId="{21BCF91F-C75F-4F2D-A79E-1E967F6496BB}" srcOrd="7" destOrd="0" presId="urn:microsoft.com/office/officeart/2005/8/layout/hList7#2"/>
    <dgm:cxn modelId="{001A5953-CDB1-454D-A46C-B828DCCFD378}" type="presParOf" srcId="{0DF206E3-3C2D-4172-A94C-8069CF461D60}" destId="{9189428C-5789-4968-B3E0-9691E3658DBB}" srcOrd="8" destOrd="0" presId="urn:microsoft.com/office/officeart/2005/8/layout/hList7#2"/>
    <dgm:cxn modelId="{E292241A-9F7E-4BE7-9B57-B759E7431222}" type="presParOf" srcId="{9189428C-5789-4968-B3E0-9691E3658DBB}" destId="{4144A6A5-1E5D-4004-9473-E7FBDF6D54E2}" srcOrd="0" destOrd="0" presId="urn:microsoft.com/office/officeart/2005/8/layout/hList7#2"/>
    <dgm:cxn modelId="{C9C1521B-B64C-48D8-BF32-61AFCD7927E3}" type="presParOf" srcId="{9189428C-5789-4968-B3E0-9691E3658DBB}" destId="{299A019A-A617-43E7-B605-95D6FBE5C41B}" srcOrd="1" destOrd="0" presId="urn:microsoft.com/office/officeart/2005/8/layout/hList7#2"/>
    <dgm:cxn modelId="{AAC58915-693D-4C0C-9DD6-0A6A93DCBDDF}" type="presParOf" srcId="{9189428C-5789-4968-B3E0-9691E3658DBB}" destId="{0CBB272D-D214-434D-91E5-F41961CA1A3C}" srcOrd="2" destOrd="0" presId="urn:microsoft.com/office/officeart/2005/8/layout/hList7#2"/>
    <dgm:cxn modelId="{EC84C118-BB16-4215-935F-5BD48A897FB5}" type="presParOf" srcId="{9189428C-5789-4968-B3E0-9691E3658DBB}" destId="{FB07E4C6-347F-45F1-A269-B4BC69E4C37D}" srcOrd="3" destOrd="0" presId="urn:microsoft.com/office/officeart/2005/8/layout/hList7#2"/>
    <dgm:cxn modelId="{F00C5770-F6A4-4806-BF0B-0A146C390F92}" type="presParOf" srcId="{0DF206E3-3C2D-4172-A94C-8069CF461D60}" destId="{FEC3DAF9-6D30-486D-83BD-FBD4DB780713}" srcOrd="9" destOrd="0" presId="urn:microsoft.com/office/officeart/2005/8/layout/hList7#2"/>
    <dgm:cxn modelId="{BE7D9656-248C-4F11-857F-998E62172A4E}" type="presParOf" srcId="{0DF206E3-3C2D-4172-A94C-8069CF461D60}" destId="{B9443415-0ED9-4D6C-BD00-14B94C013A59}" srcOrd="10" destOrd="0" presId="urn:microsoft.com/office/officeart/2005/8/layout/hList7#2"/>
    <dgm:cxn modelId="{8E7D86EC-4549-4407-AFFE-6799895380B0}" type="presParOf" srcId="{B9443415-0ED9-4D6C-BD00-14B94C013A59}" destId="{7BE34A83-8FB7-45F9-B7FC-C8D1D49DF566}" srcOrd="0" destOrd="0" presId="urn:microsoft.com/office/officeart/2005/8/layout/hList7#2"/>
    <dgm:cxn modelId="{1E49C114-15C0-494C-BF80-657E30D6AB59}" type="presParOf" srcId="{B9443415-0ED9-4D6C-BD00-14B94C013A59}" destId="{4E6F4F70-1E97-46E6-B824-DD2F265963A9}" srcOrd="1" destOrd="0" presId="urn:microsoft.com/office/officeart/2005/8/layout/hList7#2"/>
    <dgm:cxn modelId="{9D90EA6A-F778-4787-9589-F1DF6280EF10}" type="presParOf" srcId="{B9443415-0ED9-4D6C-BD00-14B94C013A59}" destId="{46324EA1-2FB5-4BB9-846A-FB25E5F866E3}" srcOrd="2" destOrd="0" presId="urn:microsoft.com/office/officeart/2005/8/layout/hList7#2"/>
    <dgm:cxn modelId="{8E00F08B-9F99-42ED-A6F5-8BBE4D5AB7A4}" type="presParOf" srcId="{B9443415-0ED9-4D6C-BD00-14B94C013A59}" destId="{9ECD9134-653D-4251-B519-7BAF70600C6A}" srcOrd="3" destOrd="0" presId="urn:microsoft.com/office/officeart/2005/8/layout/hList7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893367-AB19-4B87-8CC1-35F5E8769A5F}">
      <dsp:nvSpPr>
        <dsp:cNvPr id="0" name=""/>
        <dsp:cNvSpPr/>
      </dsp:nvSpPr>
      <dsp:spPr>
        <a:xfrm>
          <a:off x="8" y="0"/>
          <a:ext cx="2141155" cy="34163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tint val="64000"/>
                <a:lumMod val="118000"/>
              </a:schemeClr>
            </a:gs>
            <a:gs pos="100000">
              <a:schemeClr val="accent4"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accent4"/>
          </a:solidFill>
          <a:prstDash val="solid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0" i="0" kern="1200" dirty="0" smtClean="0"/>
            <a:t>User Registration</a:t>
          </a:r>
          <a:endParaRPr lang="en-US" sz="2100" kern="1200" dirty="0"/>
        </a:p>
      </dsp:txBody>
      <dsp:txXfrm>
        <a:off x="8" y="1366520"/>
        <a:ext cx="2141155" cy="1366520"/>
      </dsp:txXfrm>
    </dsp:sp>
    <dsp:sp modelId="{634B407F-DF74-402F-9158-A128E6AE195C}">
      <dsp:nvSpPr>
        <dsp:cNvPr id="0" name=""/>
        <dsp:cNvSpPr/>
      </dsp:nvSpPr>
      <dsp:spPr>
        <a:xfrm>
          <a:off x="503806" y="204978"/>
          <a:ext cx="1137627" cy="113762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FBE003-EC69-485B-862F-EC9DE914C08B}">
      <dsp:nvSpPr>
        <dsp:cNvPr id="0" name=""/>
        <dsp:cNvSpPr/>
      </dsp:nvSpPr>
      <dsp:spPr>
        <a:xfrm>
          <a:off x="2207433" y="0"/>
          <a:ext cx="2141155" cy="34163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tint val="64000"/>
                <a:lumMod val="118000"/>
              </a:schemeClr>
            </a:gs>
            <a:gs pos="100000">
              <a:schemeClr val="accent4"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accent4"/>
          </a:solidFill>
          <a:prstDash val="solid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0" i="0" kern="1200" dirty="0" smtClean="0"/>
            <a:t>Account Management</a:t>
          </a:r>
          <a:endParaRPr lang="en-US" sz="2100" kern="1200" dirty="0"/>
        </a:p>
      </dsp:txBody>
      <dsp:txXfrm>
        <a:off x="2207433" y="1366520"/>
        <a:ext cx="2141155" cy="1366520"/>
      </dsp:txXfrm>
    </dsp:sp>
    <dsp:sp modelId="{3AF3FEB9-1BB5-4FD0-8F66-0F6F73DE7F12}">
      <dsp:nvSpPr>
        <dsp:cNvPr id="0" name=""/>
        <dsp:cNvSpPr/>
      </dsp:nvSpPr>
      <dsp:spPr>
        <a:xfrm>
          <a:off x="2646855" y="121851"/>
          <a:ext cx="1137627" cy="1137627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878900-30AA-4D53-8204-54EF8B117BCD}">
      <dsp:nvSpPr>
        <dsp:cNvPr id="0" name=""/>
        <dsp:cNvSpPr/>
      </dsp:nvSpPr>
      <dsp:spPr>
        <a:xfrm>
          <a:off x="4412823" y="0"/>
          <a:ext cx="2141155" cy="34163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tint val="64000"/>
                <a:lumMod val="118000"/>
              </a:schemeClr>
            </a:gs>
            <a:gs pos="100000">
              <a:schemeClr val="accent4"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accent4"/>
          </a:solidFill>
          <a:prstDash val="solid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0" i="0" kern="1200" dirty="0" smtClean="0"/>
            <a:t>Tool Management</a:t>
          </a:r>
          <a:endParaRPr lang="en-US" sz="2100" kern="1200" dirty="0"/>
        </a:p>
      </dsp:txBody>
      <dsp:txXfrm>
        <a:off x="4412823" y="1366520"/>
        <a:ext cx="2141155" cy="1366520"/>
      </dsp:txXfrm>
    </dsp:sp>
    <dsp:sp modelId="{9B2B5D66-37E6-4D0C-A791-9B6328C24653}">
      <dsp:nvSpPr>
        <dsp:cNvPr id="0" name=""/>
        <dsp:cNvSpPr/>
      </dsp:nvSpPr>
      <dsp:spPr>
        <a:xfrm>
          <a:off x="4914587" y="204978"/>
          <a:ext cx="1137627" cy="1137627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AD3943-FE44-44C7-989F-C0E72DC297A0}">
      <dsp:nvSpPr>
        <dsp:cNvPr id="0" name=""/>
        <dsp:cNvSpPr/>
      </dsp:nvSpPr>
      <dsp:spPr>
        <a:xfrm>
          <a:off x="6618214" y="0"/>
          <a:ext cx="2141155" cy="34163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tint val="64000"/>
                <a:lumMod val="118000"/>
              </a:schemeClr>
            </a:gs>
            <a:gs pos="100000">
              <a:schemeClr val="accent4"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accent4"/>
          </a:solidFill>
          <a:prstDash val="solid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0" i="0" kern="1200" dirty="0" smtClean="0"/>
            <a:t>Share Zone</a:t>
          </a:r>
          <a:endParaRPr lang="en-US" sz="2100" kern="1200" dirty="0"/>
        </a:p>
      </dsp:txBody>
      <dsp:txXfrm>
        <a:off x="6618214" y="1366520"/>
        <a:ext cx="2141155" cy="1366520"/>
      </dsp:txXfrm>
    </dsp:sp>
    <dsp:sp modelId="{60ADA218-AC43-4BD6-B74A-5692B5D60763}">
      <dsp:nvSpPr>
        <dsp:cNvPr id="0" name=""/>
        <dsp:cNvSpPr/>
      </dsp:nvSpPr>
      <dsp:spPr>
        <a:xfrm>
          <a:off x="7119978" y="204978"/>
          <a:ext cx="1137627" cy="1137627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5000" r="-75000"/>
          </a:stretch>
        </a:blip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551254-65F4-4041-B00D-CA29E4479789}">
      <dsp:nvSpPr>
        <dsp:cNvPr id="0" name=""/>
        <dsp:cNvSpPr/>
      </dsp:nvSpPr>
      <dsp:spPr>
        <a:xfrm>
          <a:off x="350456" y="2733040"/>
          <a:ext cx="8060499" cy="512445"/>
        </a:xfrm>
        <a:prstGeom prst="leftRightArrow">
          <a:avLst/>
        </a:prstGeom>
        <a:gradFill rotWithShape="1">
          <a:gsLst>
            <a:gs pos="0">
              <a:schemeClr val="accent4">
                <a:tint val="64000"/>
                <a:lumMod val="118000"/>
              </a:schemeClr>
            </a:gs>
            <a:gs pos="100000">
              <a:schemeClr val="accent4"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accent4"/>
          </a:solidFill>
          <a:prstDash val="solid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2AA4CA-C3A9-44FC-9523-79BB565C39CE}">
      <dsp:nvSpPr>
        <dsp:cNvPr id="0" name=""/>
        <dsp:cNvSpPr/>
      </dsp:nvSpPr>
      <dsp:spPr>
        <a:xfrm>
          <a:off x="119" y="0"/>
          <a:ext cx="1591289" cy="37973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tint val="64000"/>
                <a:lumMod val="118000"/>
              </a:schemeClr>
            </a:gs>
            <a:gs pos="100000">
              <a:schemeClr val="accent4"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accent4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Community Shed</a:t>
          </a:r>
          <a:endParaRPr lang="en-US" sz="1500" kern="1200" dirty="0"/>
        </a:p>
      </dsp:txBody>
      <dsp:txXfrm>
        <a:off x="119" y="1518920"/>
        <a:ext cx="1591289" cy="1518920"/>
      </dsp:txXfrm>
    </dsp:sp>
    <dsp:sp modelId="{05A193EF-0EF0-4246-976B-146F74F81036}">
      <dsp:nvSpPr>
        <dsp:cNvPr id="0" name=""/>
        <dsp:cNvSpPr/>
      </dsp:nvSpPr>
      <dsp:spPr>
        <a:xfrm>
          <a:off x="163513" y="227838"/>
          <a:ext cx="1264500" cy="126450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  <a:ln w="95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A2BB83C-0D6D-4812-A64E-F4964F8150DF}">
      <dsp:nvSpPr>
        <dsp:cNvPr id="0" name=""/>
        <dsp:cNvSpPr/>
      </dsp:nvSpPr>
      <dsp:spPr>
        <a:xfrm>
          <a:off x="1639148" y="0"/>
          <a:ext cx="1591289" cy="37973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tint val="64000"/>
                <a:lumMod val="118000"/>
              </a:schemeClr>
            </a:gs>
            <a:gs pos="100000">
              <a:schemeClr val="accent4"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accent4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0" i="0" kern="1200" dirty="0" smtClean="0"/>
            <a:t>Sharing </a:t>
          </a:r>
          <a:endParaRPr lang="en-US" sz="1500" kern="1200" dirty="0"/>
        </a:p>
      </dsp:txBody>
      <dsp:txXfrm>
        <a:off x="1639148" y="1518920"/>
        <a:ext cx="1591289" cy="1518920"/>
      </dsp:txXfrm>
    </dsp:sp>
    <dsp:sp modelId="{69C8BFC8-36A8-489D-A942-87F81C97DD50}">
      <dsp:nvSpPr>
        <dsp:cNvPr id="0" name=""/>
        <dsp:cNvSpPr/>
      </dsp:nvSpPr>
      <dsp:spPr>
        <a:xfrm>
          <a:off x="1802542" y="227838"/>
          <a:ext cx="1264500" cy="1264500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  <a:ln w="95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6442102-555E-46C1-B925-3916C513ED9C}">
      <dsp:nvSpPr>
        <dsp:cNvPr id="0" name=""/>
        <dsp:cNvSpPr/>
      </dsp:nvSpPr>
      <dsp:spPr>
        <a:xfrm>
          <a:off x="3278176" y="0"/>
          <a:ext cx="1591289" cy="37973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tint val="64000"/>
                <a:lumMod val="118000"/>
              </a:schemeClr>
            </a:gs>
            <a:gs pos="100000">
              <a:schemeClr val="accent4"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accent4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0" i="0" kern="1200" dirty="0" smtClean="0"/>
            <a:t>Borrowing</a:t>
          </a:r>
          <a:endParaRPr lang="en-US" sz="1500" kern="1200" dirty="0"/>
        </a:p>
      </dsp:txBody>
      <dsp:txXfrm>
        <a:off x="3278176" y="1518920"/>
        <a:ext cx="1591289" cy="1518920"/>
      </dsp:txXfrm>
    </dsp:sp>
    <dsp:sp modelId="{53F78726-5F20-4AA9-AFA0-799D92DE50E6}">
      <dsp:nvSpPr>
        <dsp:cNvPr id="0" name=""/>
        <dsp:cNvSpPr/>
      </dsp:nvSpPr>
      <dsp:spPr>
        <a:xfrm>
          <a:off x="3441571" y="227838"/>
          <a:ext cx="1264500" cy="1264500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  <a:ln w="95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B3EC164-C788-42ED-918D-09DD897A9D50}">
      <dsp:nvSpPr>
        <dsp:cNvPr id="0" name=""/>
        <dsp:cNvSpPr/>
      </dsp:nvSpPr>
      <dsp:spPr>
        <a:xfrm>
          <a:off x="4917205" y="0"/>
          <a:ext cx="1591289" cy="37973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tint val="64000"/>
                <a:lumMod val="118000"/>
              </a:schemeClr>
            </a:gs>
            <a:gs pos="100000">
              <a:schemeClr val="accent4"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accent4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0" i="0" kern="1200" dirty="0" smtClean="0"/>
            <a:t>Tool Listing</a:t>
          </a:r>
          <a:endParaRPr lang="en-US" sz="1500" kern="1200" dirty="0"/>
        </a:p>
      </dsp:txBody>
      <dsp:txXfrm>
        <a:off x="4917205" y="1518920"/>
        <a:ext cx="1591289" cy="1518920"/>
      </dsp:txXfrm>
    </dsp:sp>
    <dsp:sp modelId="{8B24C8D4-85DC-4500-B44C-66181506728C}">
      <dsp:nvSpPr>
        <dsp:cNvPr id="0" name=""/>
        <dsp:cNvSpPr/>
      </dsp:nvSpPr>
      <dsp:spPr>
        <a:xfrm>
          <a:off x="5080599" y="227838"/>
          <a:ext cx="1264500" cy="1264500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  <a:ln w="95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144A6A5-1E5D-4004-9473-E7FBDF6D54E2}">
      <dsp:nvSpPr>
        <dsp:cNvPr id="0" name=""/>
        <dsp:cNvSpPr/>
      </dsp:nvSpPr>
      <dsp:spPr>
        <a:xfrm>
          <a:off x="6556233" y="0"/>
          <a:ext cx="1591289" cy="37973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tint val="64000"/>
                <a:lumMod val="118000"/>
              </a:schemeClr>
            </a:gs>
            <a:gs pos="100000">
              <a:schemeClr val="accent4"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accent4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0" i="0" kern="1200" dirty="0" smtClean="0"/>
            <a:t>Tool Management</a:t>
          </a:r>
          <a:endParaRPr lang="en-US" sz="1500" kern="1200" dirty="0"/>
        </a:p>
      </dsp:txBody>
      <dsp:txXfrm>
        <a:off x="6556233" y="1518920"/>
        <a:ext cx="1591289" cy="1518920"/>
      </dsp:txXfrm>
    </dsp:sp>
    <dsp:sp modelId="{FB07E4C6-347F-45F1-A269-B4BC69E4C37D}">
      <dsp:nvSpPr>
        <dsp:cNvPr id="0" name=""/>
        <dsp:cNvSpPr/>
      </dsp:nvSpPr>
      <dsp:spPr>
        <a:xfrm>
          <a:off x="6719628" y="227838"/>
          <a:ext cx="1264500" cy="1264500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  <a:ln w="95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BE34A83-8FB7-45F9-B7FC-C8D1D49DF566}">
      <dsp:nvSpPr>
        <dsp:cNvPr id="0" name=""/>
        <dsp:cNvSpPr/>
      </dsp:nvSpPr>
      <dsp:spPr>
        <a:xfrm>
          <a:off x="8195262" y="0"/>
          <a:ext cx="1591289" cy="37973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tint val="64000"/>
                <a:lumMod val="118000"/>
              </a:schemeClr>
            </a:gs>
            <a:gs pos="100000">
              <a:schemeClr val="accent4"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accent4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0" i="0" kern="1200" dirty="0" smtClean="0"/>
            <a:t>Community Statistics</a:t>
          </a:r>
          <a:endParaRPr lang="en-US" sz="1500" kern="1200" dirty="0"/>
        </a:p>
      </dsp:txBody>
      <dsp:txXfrm>
        <a:off x="8195262" y="1518920"/>
        <a:ext cx="1591289" cy="1518920"/>
      </dsp:txXfrm>
    </dsp:sp>
    <dsp:sp modelId="{9ECD9134-653D-4251-B519-7BAF70600C6A}">
      <dsp:nvSpPr>
        <dsp:cNvPr id="0" name=""/>
        <dsp:cNvSpPr/>
      </dsp:nvSpPr>
      <dsp:spPr>
        <a:xfrm>
          <a:off x="8358657" y="227838"/>
          <a:ext cx="1264500" cy="1264500"/>
        </a:xfrm>
        <a:prstGeom prst="ellipse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  <a:ln w="95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3D2F95E-4F4C-437C-83ED-3EC64E15552A}">
      <dsp:nvSpPr>
        <dsp:cNvPr id="0" name=""/>
        <dsp:cNvSpPr/>
      </dsp:nvSpPr>
      <dsp:spPr>
        <a:xfrm>
          <a:off x="391466" y="3037840"/>
          <a:ext cx="9003738" cy="569595"/>
        </a:xfrm>
        <a:prstGeom prst="leftRightArrow">
          <a:avLst/>
        </a:prstGeom>
        <a:gradFill rotWithShape="1">
          <a:gsLst>
            <a:gs pos="0">
              <a:schemeClr val="accent4">
                <a:tint val="64000"/>
                <a:lumMod val="118000"/>
              </a:schemeClr>
            </a:gs>
            <a:gs pos="100000">
              <a:schemeClr val="accent4"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accent4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#1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7#2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pPr/>
              <a:t>12/10/2014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pPr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pPr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pPr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pPr/>
              <a:t>12/10/2014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pPr/>
              <a:t>12/10/2014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pPr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pPr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pPr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pPr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pPr/>
              <a:t>12/10/2014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pPr/>
              <a:t>12/10/2014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pPr/>
              <a:t>12/10/2014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pPr/>
              <a:t>12/10/2014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pPr/>
              <a:t>12/10/2014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pPr/>
              <a:t>12/10/2014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pPr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2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9318" y="1372369"/>
            <a:ext cx="8825658" cy="2677648"/>
          </a:xfrm>
        </p:spPr>
        <p:txBody>
          <a:bodyPr/>
          <a:lstStyle/>
          <a:p>
            <a:r>
              <a:rPr lang="en-US" dirty="0" smtClean="0"/>
              <a:t>Tool Share : R2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9318" y="4177145"/>
            <a:ext cx="10264655" cy="1461655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b="1" dirty="0" smtClean="0"/>
              <a:t>Team </a:t>
            </a:r>
            <a:r>
              <a:rPr lang="en-US" b="1" dirty="0" smtClean="0"/>
              <a:t>6</a:t>
            </a:r>
          </a:p>
          <a:p>
            <a:pPr algn="r">
              <a:spcBef>
                <a:spcPts val="0"/>
              </a:spcBef>
            </a:pPr>
            <a:r>
              <a:rPr lang="en" dirty="0">
                <a:solidFill>
                  <a:srgbClr val="92D050"/>
                </a:solidFill>
              </a:rPr>
              <a:t>Carlos </a:t>
            </a:r>
            <a:r>
              <a:rPr lang="en" dirty="0" smtClean="0">
                <a:solidFill>
                  <a:srgbClr val="92D050"/>
                </a:solidFill>
              </a:rPr>
              <a:t>Garcia-Dubus</a:t>
            </a:r>
            <a:endParaRPr lang="en" dirty="0">
              <a:solidFill>
                <a:srgbClr val="92D050"/>
              </a:solidFill>
            </a:endParaRPr>
          </a:p>
          <a:p>
            <a:pPr algn="r">
              <a:spcBef>
                <a:spcPts val="0"/>
              </a:spcBef>
            </a:pPr>
            <a:r>
              <a:rPr lang="en" dirty="0">
                <a:solidFill>
                  <a:srgbClr val="92D050"/>
                </a:solidFill>
              </a:rPr>
              <a:t>Ivan </a:t>
            </a:r>
            <a:r>
              <a:rPr lang="en" dirty="0" smtClean="0">
                <a:solidFill>
                  <a:srgbClr val="92D050"/>
                </a:solidFill>
              </a:rPr>
              <a:t>Tactuk</a:t>
            </a:r>
            <a:endParaRPr lang="en" dirty="0">
              <a:solidFill>
                <a:srgbClr val="92D050"/>
              </a:solidFill>
            </a:endParaRPr>
          </a:p>
          <a:p>
            <a:pPr algn="r">
              <a:spcBef>
                <a:spcPts val="0"/>
              </a:spcBef>
            </a:pPr>
            <a:r>
              <a:rPr lang="en" dirty="0">
                <a:solidFill>
                  <a:srgbClr val="92D050"/>
                </a:solidFill>
              </a:rPr>
              <a:t>Robert </a:t>
            </a:r>
            <a:r>
              <a:rPr lang="en" dirty="0" smtClean="0">
                <a:solidFill>
                  <a:srgbClr val="92D050"/>
                </a:solidFill>
              </a:rPr>
              <a:t>McCartney</a:t>
            </a:r>
            <a:endParaRPr lang="en" dirty="0">
              <a:solidFill>
                <a:srgbClr val="92D050"/>
              </a:solidFill>
            </a:endParaRPr>
          </a:p>
          <a:p>
            <a:pPr algn="r">
              <a:spcBef>
                <a:spcPts val="0"/>
              </a:spcBef>
            </a:pPr>
            <a:r>
              <a:rPr lang="en" dirty="0">
                <a:solidFill>
                  <a:srgbClr val="92D050"/>
                </a:solidFill>
              </a:rPr>
              <a:t>Rohan </a:t>
            </a:r>
            <a:r>
              <a:rPr lang="en" dirty="0" smtClean="0">
                <a:solidFill>
                  <a:srgbClr val="92D050"/>
                </a:solidFill>
              </a:rPr>
              <a:t>Tilekar</a:t>
            </a:r>
            <a:endParaRPr lang="en" dirty="0">
              <a:solidFill>
                <a:srgbClr val="92D050"/>
              </a:solidFill>
            </a:endParaRPr>
          </a:p>
          <a:p>
            <a:pPr algn="r">
              <a:spcBef>
                <a:spcPts val="0"/>
              </a:spcBef>
            </a:pPr>
            <a:r>
              <a:rPr lang="en" dirty="0">
                <a:solidFill>
                  <a:srgbClr val="92D050"/>
                </a:solidFill>
              </a:rPr>
              <a:t>Yue </a:t>
            </a:r>
            <a:r>
              <a:rPr lang="en" dirty="0" smtClean="0">
                <a:solidFill>
                  <a:srgbClr val="92D050"/>
                </a:solidFill>
              </a:rPr>
              <a:t>Hua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89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https://</a:t>
            </a:r>
            <a:r>
              <a:rPr lang="en-US" dirty="0" smtClean="0">
                <a:solidFill>
                  <a:schemeClr val="tx1"/>
                </a:solidFill>
              </a:rPr>
              <a:t>docs.</a:t>
            </a:r>
            <a:r>
              <a:rPr lang="en-US" b="1" dirty="0" smtClean="0">
                <a:solidFill>
                  <a:schemeClr val="tx1"/>
                </a:solidFill>
              </a:rPr>
              <a:t>django</a:t>
            </a:r>
            <a:r>
              <a:rPr lang="en-US" dirty="0" smtClean="0">
                <a:solidFill>
                  <a:schemeClr val="tx1"/>
                </a:solidFill>
              </a:rPr>
              <a:t>project.com   </a:t>
            </a:r>
          </a:p>
          <a:p>
            <a:r>
              <a:rPr lang="en-US" dirty="0">
                <a:solidFill>
                  <a:schemeClr val="tx1"/>
                </a:solidFill>
              </a:rPr>
              <a:t>http://www.highcharts.com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Technologies : Python, </a:t>
            </a:r>
            <a:r>
              <a:rPr lang="en-US" dirty="0" err="1" smtClean="0">
                <a:solidFill>
                  <a:schemeClr val="tx1"/>
                </a:solidFill>
              </a:rPr>
              <a:t>Django</a:t>
            </a:r>
            <a:r>
              <a:rPr lang="en-US" dirty="0" smtClean="0">
                <a:solidFill>
                  <a:schemeClr val="tx1"/>
                </a:solidFill>
              </a:rPr>
              <a:t>, Bootstrap, jQuery, </a:t>
            </a:r>
            <a:r>
              <a:rPr lang="en-US" dirty="0" err="1" smtClean="0">
                <a:solidFill>
                  <a:schemeClr val="tx1"/>
                </a:solidFill>
              </a:rPr>
              <a:t>SVN</a:t>
            </a:r>
            <a:r>
              <a:rPr lang="en-US" dirty="0" smtClean="0">
                <a:solidFill>
                  <a:schemeClr val="tx1"/>
                </a:solidFill>
              </a:rPr>
              <a:t>, SQLite.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73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25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: R1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1004641"/>
              </p:ext>
            </p:extLst>
          </p:nvPr>
        </p:nvGraphicFramePr>
        <p:xfrm>
          <a:off x="1155700" y="2603500"/>
          <a:ext cx="87614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00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: R2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0894665"/>
              </p:ext>
            </p:extLst>
          </p:nvPr>
        </p:nvGraphicFramePr>
        <p:xfrm>
          <a:off x="1154955" y="2603500"/>
          <a:ext cx="9786672" cy="3797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255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Community Shed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new </a:t>
            </a:r>
            <a:r>
              <a:rPr lang="en-US" dirty="0"/>
              <a:t>C</a:t>
            </a:r>
            <a:r>
              <a:rPr lang="en-US" dirty="0" smtClean="0"/>
              <a:t>ommunity Shed for user’s Share Zone</a:t>
            </a:r>
          </a:p>
          <a:p>
            <a:r>
              <a:rPr lang="en-US" dirty="0" smtClean="0"/>
              <a:t>Creator becomes the coordinator</a:t>
            </a:r>
          </a:p>
          <a:p>
            <a:r>
              <a:rPr lang="en-US" dirty="0" smtClean="0"/>
              <a:t>Community Shed is required to be in creator’s zip code</a:t>
            </a:r>
          </a:p>
          <a:p>
            <a:r>
              <a:rPr lang="en-US" dirty="0" smtClean="0"/>
              <a:t>Any user in Share Zone can then add tools to the Community </a:t>
            </a:r>
            <a:r>
              <a:rPr lang="en-US" dirty="0"/>
              <a:t>S</a:t>
            </a:r>
            <a:r>
              <a:rPr lang="en-US" dirty="0" smtClean="0"/>
              <a:t>hed</a:t>
            </a:r>
          </a:p>
          <a:p>
            <a:r>
              <a:rPr lang="en-US" dirty="0" smtClean="0"/>
              <a:t>Coordinator has management abilities over added tools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7847" y="3338498"/>
            <a:ext cx="1420491" cy="125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13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 Listing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8501793" cy="3416300"/>
          </a:xfrm>
        </p:spPr>
        <p:txBody>
          <a:bodyPr/>
          <a:lstStyle/>
          <a:p>
            <a:r>
              <a:rPr lang="en-US" dirty="0" smtClean="0"/>
              <a:t>Two types of listings</a:t>
            </a:r>
          </a:p>
          <a:p>
            <a:pPr lvl="1"/>
            <a:r>
              <a:rPr lang="en-US" dirty="0" smtClean="0"/>
              <a:t>Tools shared from Home or Community Shed in the Share Zone</a:t>
            </a:r>
          </a:p>
          <a:p>
            <a:pPr lvl="1"/>
            <a:r>
              <a:rPr lang="en-US" dirty="0" smtClean="0"/>
              <a:t>My Tools</a:t>
            </a:r>
          </a:p>
          <a:p>
            <a:r>
              <a:rPr lang="en-US" dirty="0"/>
              <a:t>Tools shared from </a:t>
            </a:r>
            <a:r>
              <a:rPr lang="en-US" dirty="0" smtClean="0"/>
              <a:t>Home  and Community Shed: </a:t>
            </a:r>
          </a:p>
          <a:p>
            <a:pPr lvl="1"/>
            <a:r>
              <a:rPr lang="en-US" dirty="0" smtClean="0"/>
              <a:t>Listing contains information such as an image, </a:t>
            </a:r>
            <a:r>
              <a:rPr lang="en-US" dirty="0"/>
              <a:t>s</a:t>
            </a:r>
            <a:r>
              <a:rPr lang="en-US" dirty="0" smtClean="0"/>
              <a:t>haring location, tool details, and availability information.</a:t>
            </a:r>
          </a:p>
          <a:p>
            <a:r>
              <a:rPr lang="en-US" dirty="0" smtClean="0"/>
              <a:t>My Tools:</a:t>
            </a:r>
          </a:p>
          <a:p>
            <a:pPr lvl="1"/>
            <a:r>
              <a:rPr lang="en-US" dirty="0" smtClean="0"/>
              <a:t>Same as above, but also allows user to edit tool and update information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618" y="3871321"/>
            <a:ext cx="1420491" cy="125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19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534195"/>
            <a:ext cx="8761412" cy="4167052"/>
          </a:xfrm>
        </p:spPr>
        <p:txBody>
          <a:bodyPr>
            <a:normAutofit/>
          </a:bodyPr>
          <a:lstStyle/>
          <a:p>
            <a:r>
              <a:rPr lang="en-US" dirty="0" smtClean="0"/>
              <a:t>Allows the user to change the status of a tool</a:t>
            </a:r>
          </a:p>
          <a:p>
            <a:pPr lvl="1"/>
            <a:r>
              <a:rPr lang="en-US" dirty="0" smtClean="0"/>
              <a:t>Two available: Activated and Deactivated</a:t>
            </a:r>
          </a:p>
          <a:p>
            <a:r>
              <a:rPr lang="en-US" dirty="0" smtClean="0"/>
              <a:t>Activated:</a:t>
            </a:r>
          </a:p>
          <a:p>
            <a:pPr lvl="1"/>
            <a:r>
              <a:rPr lang="en-US" dirty="0" smtClean="0"/>
              <a:t>Tool is being share and is available in the tool listing for the users to borrow</a:t>
            </a:r>
          </a:p>
          <a:p>
            <a:r>
              <a:rPr lang="en-US" dirty="0" smtClean="0"/>
              <a:t>Deactivated:</a:t>
            </a:r>
          </a:p>
          <a:p>
            <a:pPr lvl="1"/>
            <a:r>
              <a:rPr lang="en-US" dirty="0" smtClean="0"/>
              <a:t>Tool is not available for sharing, but is visible to the owner in My Tools section</a:t>
            </a:r>
          </a:p>
          <a:p>
            <a:pPr lvl="1"/>
            <a:r>
              <a:rPr lang="en-US" dirty="0" smtClean="0"/>
              <a:t>Owner can change the status of the tool if it is in Pending or Approved state</a:t>
            </a:r>
          </a:p>
          <a:p>
            <a:pPr lvl="2"/>
            <a:r>
              <a:rPr lang="en-US" dirty="0" smtClean="0"/>
              <a:t>Prompts for confirmation and sends emails to borrowers of tool deactivation</a:t>
            </a:r>
          </a:p>
          <a:p>
            <a:r>
              <a:rPr lang="en-US" dirty="0" smtClean="0"/>
              <a:t>User can change availability of the tool to mark certain blackout dates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1436" y="4027185"/>
            <a:ext cx="1420491" cy="125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82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Sharing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Sharing from Community Shed</a:t>
            </a:r>
          </a:p>
          <a:p>
            <a:r>
              <a:rPr lang="en-US" dirty="0" smtClean="0"/>
              <a:t>Sharing from Home</a:t>
            </a:r>
          </a:p>
          <a:p>
            <a:r>
              <a:rPr lang="en-US" dirty="0" smtClean="0"/>
              <a:t>User can change the location of the tool</a:t>
            </a:r>
          </a:p>
          <a:p>
            <a:pPr lvl="1"/>
            <a:r>
              <a:rPr lang="en-US" dirty="0" smtClean="0"/>
              <a:t>Not allowed if reservation is already in place </a:t>
            </a:r>
          </a:p>
          <a:p>
            <a:r>
              <a:rPr lang="en-US" dirty="0" smtClean="0"/>
              <a:t>Shed coordinator can change the status of any tool in the shed</a:t>
            </a:r>
          </a:p>
          <a:p>
            <a:r>
              <a:rPr lang="en-US" dirty="0" smtClean="0"/>
              <a:t>Coordinator can change availability of tool or set to missing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200" y="3590766"/>
            <a:ext cx="1420491" cy="125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16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Borrowing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7962919" cy="3416300"/>
          </a:xfrm>
        </p:spPr>
        <p:txBody>
          <a:bodyPr/>
          <a:lstStyle/>
          <a:p>
            <a:r>
              <a:rPr lang="en-US" dirty="0" smtClean="0"/>
              <a:t>User can borrow tool depending upon its availability</a:t>
            </a:r>
          </a:p>
          <a:p>
            <a:pPr lvl="1"/>
            <a:r>
              <a:rPr lang="en-US" dirty="0" smtClean="0"/>
              <a:t>Grayed out calendar view for UI design</a:t>
            </a:r>
          </a:p>
          <a:p>
            <a:r>
              <a:rPr lang="en-US" dirty="0" smtClean="0"/>
              <a:t>The owner can approve or reject the request with a message</a:t>
            </a:r>
          </a:p>
          <a:p>
            <a:pPr lvl="1"/>
            <a:r>
              <a:rPr lang="en-US" dirty="0" smtClean="0"/>
              <a:t>Owner marks tool as returned or missing after return date</a:t>
            </a:r>
          </a:p>
          <a:p>
            <a:r>
              <a:rPr lang="en-US" dirty="0" smtClean="0"/>
              <a:t>Community Shed requests are automatically approved</a:t>
            </a:r>
          </a:p>
          <a:p>
            <a:pPr lvl="1"/>
            <a:r>
              <a:rPr lang="en-US" dirty="0" smtClean="0"/>
              <a:t>Coordinator takes responsibility for marking tool as returned or missing</a:t>
            </a:r>
          </a:p>
          <a:p>
            <a:r>
              <a:rPr lang="en-US" dirty="0" smtClean="0"/>
              <a:t>My Reservations page gives single listing of all current user’s borrow requests to others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4463" y="3871320"/>
            <a:ext cx="1420491" cy="125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74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809240"/>
            <a:ext cx="8761412" cy="3416300"/>
          </a:xfrm>
        </p:spPr>
        <p:txBody>
          <a:bodyPr>
            <a:normAutofit/>
          </a:bodyPr>
          <a:lstStyle/>
          <a:p>
            <a:r>
              <a:rPr lang="en-US" dirty="0"/>
              <a:t>Total number of </a:t>
            </a:r>
            <a:r>
              <a:rPr lang="en-US" dirty="0" smtClean="0"/>
              <a:t>test </a:t>
            </a:r>
            <a:r>
              <a:rPr lang="en-US" dirty="0"/>
              <a:t>cases: 59</a:t>
            </a:r>
          </a:p>
          <a:p>
            <a:r>
              <a:rPr lang="en-US" dirty="0" err="1"/>
              <a:t>R1</a:t>
            </a:r>
            <a:r>
              <a:rPr lang="en-US" dirty="0"/>
              <a:t> T</a:t>
            </a:r>
            <a:r>
              <a:rPr lang="en-US" dirty="0" smtClean="0"/>
              <a:t>est </a:t>
            </a:r>
            <a:r>
              <a:rPr lang="en-US" dirty="0"/>
              <a:t>Cases: </a:t>
            </a:r>
            <a:r>
              <a:rPr lang="en-US" dirty="0" smtClean="0"/>
              <a:t>33</a:t>
            </a:r>
          </a:p>
          <a:p>
            <a:r>
              <a:rPr lang="en-US" dirty="0" err="1" smtClean="0"/>
              <a:t>R1</a:t>
            </a:r>
            <a:r>
              <a:rPr lang="en-US" dirty="0" smtClean="0"/>
              <a:t> Test Failures: 2</a:t>
            </a:r>
          </a:p>
          <a:p>
            <a:r>
              <a:rPr lang="en-US" dirty="0" err="1" smtClean="0"/>
              <a:t>R2</a:t>
            </a:r>
            <a:r>
              <a:rPr lang="en-US" dirty="0" smtClean="0"/>
              <a:t> </a:t>
            </a:r>
            <a:r>
              <a:rPr lang="en-US" dirty="0"/>
              <a:t>Test Cases: </a:t>
            </a:r>
            <a:r>
              <a:rPr lang="en-US" dirty="0" smtClean="0"/>
              <a:t>26</a:t>
            </a:r>
          </a:p>
          <a:p>
            <a:pPr lvl="1"/>
            <a:r>
              <a:rPr lang="en-US" dirty="0" smtClean="0"/>
              <a:t>Fewer tests b/c more complex functionality</a:t>
            </a:r>
          </a:p>
          <a:p>
            <a:pPr lvl="1"/>
            <a:r>
              <a:rPr lang="en-US" dirty="0" smtClean="0"/>
              <a:t>No more ‘password change’ tests</a:t>
            </a:r>
          </a:p>
          <a:p>
            <a:r>
              <a:rPr lang="en-US" dirty="0" smtClean="0"/>
              <a:t>Beta Test Failures: 5</a:t>
            </a:r>
          </a:p>
          <a:p>
            <a:r>
              <a:rPr lang="en-US" dirty="0" err="1" smtClean="0"/>
              <a:t>R2</a:t>
            </a:r>
            <a:r>
              <a:rPr lang="en-US" dirty="0" smtClean="0"/>
              <a:t> Test Failures: 0 </a:t>
            </a:r>
          </a:p>
          <a:p>
            <a:endParaRPr lang="en-US" dirty="0" smtClean="0"/>
          </a:p>
        </p:txBody>
      </p:sp>
      <p:graphicFrame>
        <p:nvGraphicFramePr>
          <p:cNvPr id="66" name="Chart 65"/>
          <p:cNvGraphicFramePr/>
          <p:nvPr>
            <p:extLst>
              <p:ext uri="{D42A27DB-BD31-4B8C-83A1-F6EECF244321}">
                <p14:modId xmlns:p14="http://schemas.microsoft.com/office/powerpoint/2010/main" val="946234286"/>
              </p:ext>
            </p:extLst>
          </p:nvPr>
        </p:nvGraphicFramePr>
        <p:xfrm>
          <a:off x="6240780" y="2603500"/>
          <a:ext cx="5686712" cy="32372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4237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1935</TotalTime>
  <Words>432</Words>
  <Application>Microsoft Office PowerPoint</Application>
  <PresentationFormat>Widescreen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 Boardroom</vt:lpstr>
      <vt:lpstr>Tool Share : R2</vt:lpstr>
      <vt:lpstr>Recap : R1</vt:lpstr>
      <vt:lpstr>Features : R2</vt:lpstr>
      <vt:lpstr>Create Community Shed</vt:lpstr>
      <vt:lpstr>Tool Listing</vt:lpstr>
      <vt:lpstr>Tool Management</vt:lpstr>
      <vt:lpstr>Sharing Tool</vt:lpstr>
      <vt:lpstr>Borrowing Tool</vt:lpstr>
      <vt:lpstr>Testing</vt:lpstr>
      <vt:lpstr>References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Tool Share : R2</dc:title>
  <dc:creator>Rohan Tilekar</dc:creator>
  <cp:lastModifiedBy>Rohan Tilekar</cp:lastModifiedBy>
  <cp:revision>42</cp:revision>
  <dcterms:created xsi:type="dcterms:W3CDTF">2014-12-06T19:12:29Z</dcterms:created>
  <dcterms:modified xsi:type="dcterms:W3CDTF">2014-12-10T14:33:38Z</dcterms:modified>
</cp:coreProperties>
</file>