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  <a:srgbClr val="E31A1C"/>
    <a:srgbClr val="CAB2D5"/>
    <a:srgbClr val="FEF497"/>
    <a:srgbClr val="FF7F07"/>
    <a:srgbClr val="FEBE6F"/>
    <a:srgbClr val="6A3D9A"/>
    <a:srgbClr val="3EB833"/>
    <a:srgbClr val="343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6E3BF4-179F-C647-9367-2068F9D86689}" v="10" dt="2024-03-08T10:57:32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/>
    <p:restoredTop sz="94722"/>
  </p:normalViewPr>
  <p:slideViewPr>
    <p:cSldViewPr snapToGrid="0">
      <p:cViewPr varScale="1">
        <p:scale>
          <a:sx n="111" d="100"/>
          <a:sy n="111" d="100"/>
        </p:scale>
        <p:origin x="8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sandra Gould Van Praag" userId="d2248499-4cc7-4575-92a4-3dec06827e7f" providerId="ADAL" clId="{506E3BF4-179F-C647-9367-2068F9D86689}"/>
    <pc:docChg chg="undo custSel addSld modSld">
      <pc:chgData name="Cassandra Gould Van Praag" userId="d2248499-4cc7-4575-92a4-3dec06827e7f" providerId="ADAL" clId="{506E3BF4-179F-C647-9367-2068F9D86689}" dt="2024-03-08T10:57:32.743" v="327" actId="164"/>
      <pc:docMkLst>
        <pc:docMk/>
      </pc:docMkLst>
      <pc:sldChg chg="modSp mod">
        <pc:chgData name="Cassandra Gould Van Praag" userId="d2248499-4cc7-4575-92a4-3dec06827e7f" providerId="ADAL" clId="{506E3BF4-179F-C647-9367-2068F9D86689}" dt="2024-03-01T08:15:13.567" v="57" actId="1036"/>
        <pc:sldMkLst>
          <pc:docMk/>
          <pc:sldMk cId="69193831" sldId="259"/>
        </pc:sldMkLst>
        <pc:spChg chg="mod">
          <ac:chgData name="Cassandra Gould Van Praag" userId="d2248499-4cc7-4575-92a4-3dec06827e7f" providerId="ADAL" clId="{506E3BF4-179F-C647-9367-2068F9D86689}" dt="2024-03-01T08:15:13.567" v="57" actId="1036"/>
          <ac:spMkLst>
            <pc:docMk/>
            <pc:sldMk cId="69193831" sldId="259"/>
            <ac:spMk id="6" creationId="{7340E0FA-C2FD-8034-6899-838C4E5944D6}"/>
          </ac:spMkLst>
        </pc:spChg>
        <pc:spChg chg="mod">
          <ac:chgData name="Cassandra Gould Van Praag" userId="d2248499-4cc7-4575-92a4-3dec06827e7f" providerId="ADAL" clId="{506E3BF4-179F-C647-9367-2068F9D86689}" dt="2024-03-01T08:14:26.550" v="37" actId="555"/>
          <ac:spMkLst>
            <pc:docMk/>
            <pc:sldMk cId="69193831" sldId="259"/>
            <ac:spMk id="22" creationId="{FC4A6AEE-60E0-C657-528F-D0C9236B612B}"/>
          </ac:spMkLst>
        </pc:spChg>
        <pc:spChg chg="mod">
          <ac:chgData name="Cassandra Gould Van Praag" userId="d2248499-4cc7-4575-92a4-3dec06827e7f" providerId="ADAL" clId="{506E3BF4-179F-C647-9367-2068F9D86689}" dt="2024-03-01T08:13:24.464" v="17" actId="1037"/>
          <ac:spMkLst>
            <pc:docMk/>
            <pc:sldMk cId="69193831" sldId="259"/>
            <ac:spMk id="88" creationId="{10DBEABC-503C-C839-DCC5-7579E37A9EDB}"/>
          </ac:spMkLst>
        </pc:spChg>
        <pc:grpChg chg="mod">
          <ac:chgData name="Cassandra Gould Van Praag" userId="d2248499-4cc7-4575-92a4-3dec06827e7f" providerId="ADAL" clId="{506E3BF4-179F-C647-9367-2068F9D86689}" dt="2024-03-01T08:12:55.303" v="12" actId="1036"/>
          <ac:grpSpMkLst>
            <pc:docMk/>
            <pc:sldMk cId="69193831" sldId="259"/>
            <ac:grpSpMk id="93" creationId="{34705BC4-8556-346B-C224-7C134939A380}"/>
          </ac:grpSpMkLst>
        </pc:grpChg>
        <pc:grpChg chg="mod">
          <ac:chgData name="Cassandra Gould Van Praag" userId="d2248499-4cc7-4575-92a4-3dec06827e7f" providerId="ADAL" clId="{506E3BF4-179F-C647-9367-2068F9D86689}" dt="2024-03-01T08:13:08.744" v="16" actId="1038"/>
          <ac:grpSpMkLst>
            <pc:docMk/>
            <pc:sldMk cId="69193831" sldId="259"/>
            <ac:grpSpMk id="95" creationId="{CFBD91EA-50ED-B9F1-011F-160BC575258B}"/>
          </ac:grpSpMkLst>
        </pc:grpChg>
        <pc:picChg chg="mod">
          <ac:chgData name="Cassandra Gould Van Praag" userId="d2248499-4cc7-4575-92a4-3dec06827e7f" providerId="ADAL" clId="{506E3BF4-179F-C647-9367-2068F9D86689}" dt="2024-03-01T08:13:32.348" v="35" actId="1036"/>
          <ac:picMkLst>
            <pc:docMk/>
            <pc:sldMk cId="69193831" sldId="259"/>
            <ac:picMk id="116" creationId="{75C753BE-CED8-B74A-E325-62F773140599}"/>
          </ac:picMkLst>
        </pc:picChg>
      </pc:sldChg>
      <pc:sldChg chg="addSp delSp modSp add mod">
        <pc:chgData name="Cassandra Gould Van Praag" userId="d2248499-4cc7-4575-92a4-3dec06827e7f" providerId="ADAL" clId="{506E3BF4-179F-C647-9367-2068F9D86689}" dt="2024-03-08T10:32:46.730" v="266" actId="164"/>
        <pc:sldMkLst>
          <pc:docMk/>
          <pc:sldMk cId="785920489" sldId="261"/>
        </pc:sldMkLst>
        <pc:spChg chg="mod">
          <ac:chgData name="Cassandra Gould Van Praag" userId="d2248499-4cc7-4575-92a4-3dec06827e7f" providerId="ADAL" clId="{506E3BF4-179F-C647-9367-2068F9D86689}" dt="2024-03-08T10:32:46.730" v="266" actId="164"/>
          <ac:spMkLst>
            <pc:docMk/>
            <pc:sldMk cId="785920489" sldId="261"/>
            <ac:spMk id="88" creationId="{10DBEABC-503C-C839-DCC5-7579E37A9EDB}"/>
          </ac:spMkLst>
        </pc:spChg>
        <pc:spChg chg="mod">
          <ac:chgData name="Cassandra Gould Van Praag" userId="d2248499-4cc7-4575-92a4-3dec06827e7f" providerId="ADAL" clId="{506E3BF4-179F-C647-9367-2068F9D86689}" dt="2024-03-08T10:32:46.730" v="266" actId="164"/>
          <ac:spMkLst>
            <pc:docMk/>
            <pc:sldMk cId="785920489" sldId="261"/>
            <ac:spMk id="89" creationId="{CA98926D-4B79-B82F-E068-5E9FD3B3F705}"/>
          </ac:spMkLst>
        </pc:spChg>
        <pc:spChg chg="mod">
          <ac:chgData name="Cassandra Gould Van Praag" userId="d2248499-4cc7-4575-92a4-3dec06827e7f" providerId="ADAL" clId="{506E3BF4-179F-C647-9367-2068F9D86689}" dt="2024-03-08T10:32:46.730" v="266" actId="164"/>
          <ac:spMkLst>
            <pc:docMk/>
            <pc:sldMk cId="785920489" sldId="261"/>
            <ac:spMk id="97" creationId="{04B1B48C-8774-D187-673B-52DF77B2100C}"/>
          </ac:spMkLst>
        </pc:spChg>
        <pc:grpChg chg="add mod">
          <ac:chgData name="Cassandra Gould Van Praag" userId="d2248499-4cc7-4575-92a4-3dec06827e7f" providerId="ADAL" clId="{506E3BF4-179F-C647-9367-2068F9D86689}" dt="2024-03-08T10:32:46.730" v="266" actId="164"/>
          <ac:grpSpMkLst>
            <pc:docMk/>
            <pc:sldMk cId="785920489" sldId="261"/>
            <ac:grpSpMk id="2" creationId="{559F4C3D-683E-832E-EF61-EF846A6CC8A9}"/>
          </ac:grpSpMkLst>
        </pc:grpChg>
        <pc:grpChg chg="mod">
          <ac:chgData name="Cassandra Gould Van Praag" userId="d2248499-4cc7-4575-92a4-3dec06827e7f" providerId="ADAL" clId="{506E3BF4-179F-C647-9367-2068F9D86689}" dt="2024-03-08T10:32:46.730" v="266" actId="164"/>
          <ac:grpSpMkLst>
            <pc:docMk/>
            <pc:sldMk cId="785920489" sldId="261"/>
            <ac:grpSpMk id="91" creationId="{B886C9B6-691E-9802-0BD9-F2BB32508404}"/>
          </ac:grpSpMkLst>
        </pc:grpChg>
        <pc:grpChg chg="mod">
          <ac:chgData name="Cassandra Gould Van Praag" userId="d2248499-4cc7-4575-92a4-3dec06827e7f" providerId="ADAL" clId="{506E3BF4-179F-C647-9367-2068F9D86689}" dt="2024-03-08T10:32:46.730" v="266" actId="164"/>
          <ac:grpSpMkLst>
            <pc:docMk/>
            <pc:sldMk cId="785920489" sldId="261"/>
            <ac:grpSpMk id="92" creationId="{CA789BA2-658C-9D8E-58BC-A0C87F7E88CF}"/>
          </ac:grpSpMkLst>
        </pc:grpChg>
        <pc:grpChg chg="mod">
          <ac:chgData name="Cassandra Gould Van Praag" userId="d2248499-4cc7-4575-92a4-3dec06827e7f" providerId="ADAL" clId="{506E3BF4-179F-C647-9367-2068F9D86689}" dt="2024-03-08T10:32:46.730" v="266" actId="164"/>
          <ac:grpSpMkLst>
            <pc:docMk/>
            <pc:sldMk cId="785920489" sldId="261"/>
            <ac:grpSpMk id="93" creationId="{34705BC4-8556-346B-C224-7C134939A380}"/>
          </ac:grpSpMkLst>
        </pc:grpChg>
        <pc:grpChg chg="mod">
          <ac:chgData name="Cassandra Gould Van Praag" userId="d2248499-4cc7-4575-92a4-3dec06827e7f" providerId="ADAL" clId="{506E3BF4-179F-C647-9367-2068F9D86689}" dt="2024-03-08T10:32:46.730" v="266" actId="164"/>
          <ac:grpSpMkLst>
            <pc:docMk/>
            <pc:sldMk cId="785920489" sldId="261"/>
            <ac:grpSpMk id="94" creationId="{B3C1E3AF-A772-D6CB-080B-4B88907A5548}"/>
          </ac:grpSpMkLst>
        </pc:grpChg>
        <pc:grpChg chg="mod">
          <ac:chgData name="Cassandra Gould Van Praag" userId="d2248499-4cc7-4575-92a4-3dec06827e7f" providerId="ADAL" clId="{506E3BF4-179F-C647-9367-2068F9D86689}" dt="2024-03-08T10:32:46.730" v="266" actId="164"/>
          <ac:grpSpMkLst>
            <pc:docMk/>
            <pc:sldMk cId="785920489" sldId="261"/>
            <ac:grpSpMk id="95" creationId="{CFBD91EA-50ED-B9F1-011F-160BC575258B}"/>
          </ac:grpSpMkLst>
        </pc:grpChg>
        <pc:grpChg chg="mod">
          <ac:chgData name="Cassandra Gould Van Praag" userId="d2248499-4cc7-4575-92a4-3dec06827e7f" providerId="ADAL" clId="{506E3BF4-179F-C647-9367-2068F9D86689}" dt="2024-03-08T10:32:46.730" v="266" actId="164"/>
          <ac:grpSpMkLst>
            <pc:docMk/>
            <pc:sldMk cId="785920489" sldId="261"/>
            <ac:grpSpMk id="96" creationId="{F90673AE-6BF9-5E96-16A8-5E96920FF6F9}"/>
          </ac:grpSpMkLst>
        </pc:grpChg>
        <pc:grpChg chg="mod">
          <ac:chgData name="Cassandra Gould Van Praag" userId="d2248499-4cc7-4575-92a4-3dec06827e7f" providerId="ADAL" clId="{506E3BF4-179F-C647-9367-2068F9D86689}" dt="2024-03-08T10:32:46.730" v="266" actId="164"/>
          <ac:grpSpMkLst>
            <pc:docMk/>
            <pc:sldMk cId="785920489" sldId="261"/>
            <ac:grpSpMk id="98" creationId="{DB4FF8EC-8EB6-C022-5AB4-CFA275D37871}"/>
          </ac:grpSpMkLst>
        </pc:grpChg>
        <pc:picChg chg="mod">
          <ac:chgData name="Cassandra Gould Van Praag" userId="d2248499-4cc7-4575-92a4-3dec06827e7f" providerId="ADAL" clId="{506E3BF4-179F-C647-9367-2068F9D86689}" dt="2024-03-08T10:32:46.730" v="266" actId="164"/>
          <ac:picMkLst>
            <pc:docMk/>
            <pc:sldMk cId="785920489" sldId="261"/>
            <ac:picMk id="5" creationId="{4F6C78A2-DBFD-8729-53C2-BED40B06F811}"/>
          </ac:picMkLst>
        </pc:picChg>
        <pc:picChg chg="del">
          <ac:chgData name="Cassandra Gould Van Praag" userId="d2248499-4cc7-4575-92a4-3dec06827e7f" providerId="ADAL" clId="{506E3BF4-179F-C647-9367-2068F9D86689}" dt="2024-03-06T12:25:39.861" v="59" actId="478"/>
          <ac:picMkLst>
            <pc:docMk/>
            <pc:sldMk cId="785920489" sldId="261"/>
            <ac:picMk id="116" creationId="{75C753BE-CED8-B74A-E325-62F773140599}"/>
          </ac:picMkLst>
        </pc:picChg>
      </pc:sldChg>
      <pc:sldChg chg="addSp delSp modSp new mod">
        <pc:chgData name="Cassandra Gould Van Praag" userId="d2248499-4cc7-4575-92a4-3dec06827e7f" providerId="ADAL" clId="{506E3BF4-179F-C647-9367-2068F9D86689}" dt="2024-03-06T12:50:13.332" v="265" actId="1076"/>
        <pc:sldMkLst>
          <pc:docMk/>
          <pc:sldMk cId="3503074270" sldId="262"/>
        </pc:sldMkLst>
        <pc:spChg chg="del">
          <ac:chgData name="Cassandra Gould Van Praag" userId="d2248499-4cc7-4575-92a4-3dec06827e7f" providerId="ADAL" clId="{506E3BF4-179F-C647-9367-2068F9D86689}" dt="2024-03-06T12:41:46.356" v="63" actId="478"/>
          <ac:spMkLst>
            <pc:docMk/>
            <pc:sldMk cId="3503074270" sldId="262"/>
            <ac:spMk id="2" creationId="{4C33CC98-0D86-D4A3-7AC7-E02AFDA235E4}"/>
          </ac:spMkLst>
        </pc:spChg>
        <pc:spChg chg="del">
          <ac:chgData name="Cassandra Gould Van Praag" userId="d2248499-4cc7-4575-92a4-3dec06827e7f" providerId="ADAL" clId="{506E3BF4-179F-C647-9367-2068F9D86689}" dt="2024-03-06T12:41:45.276" v="62" actId="478"/>
          <ac:spMkLst>
            <pc:docMk/>
            <pc:sldMk cId="3503074270" sldId="262"/>
            <ac:spMk id="3" creationId="{91292BDD-A63B-E6C3-20E2-FED8E8479CC1}"/>
          </ac:spMkLst>
        </pc:spChg>
        <pc:spChg chg="mod">
          <ac:chgData name="Cassandra Gould Van Praag" userId="d2248499-4cc7-4575-92a4-3dec06827e7f" providerId="ADAL" clId="{506E3BF4-179F-C647-9367-2068F9D86689}" dt="2024-03-06T12:43:28.600" v="83" actId="14100"/>
          <ac:spMkLst>
            <pc:docMk/>
            <pc:sldMk cId="3503074270" sldId="262"/>
            <ac:spMk id="7" creationId="{B520789C-2FCB-181F-EFAE-4BBDA8CBBB60}"/>
          </ac:spMkLst>
        </pc:spChg>
        <pc:spChg chg="mod">
          <ac:chgData name="Cassandra Gould Van Praag" userId="d2248499-4cc7-4575-92a4-3dec06827e7f" providerId="ADAL" clId="{506E3BF4-179F-C647-9367-2068F9D86689}" dt="2024-03-06T12:49:30.689" v="256" actId="255"/>
          <ac:spMkLst>
            <pc:docMk/>
            <pc:sldMk cId="3503074270" sldId="262"/>
            <ac:spMk id="8" creationId="{1EE3CF1E-DD5B-AF82-4518-A6EF6CFE55BE}"/>
          </ac:spMkLst>
        </pc:spChg>
        <pc:spChg chg="mod">
          <ac:chgData name="Cassandra Gould Van Praag" userId="d2248499-4cc7-4575-92a4-3dec06827e7f" providerId="ADAL" clId="{506E3BF4-179F-C647-9367-2068F9D86689}" dt="2024-03-06T12:44:55.403" v="113" actId="1036"/>
          <ac:spMkLst>
            <pc:docMk/>
            <pc:sldMk cId="3503074270" sldId="262"/>
            <ac:spMk id="10" creationId="{7F5D4EC9-AEB1-A357-FF09-D42F6D79C9EB}"/>
          </ac:spMkLst>
        </pc:spChg>
        <pc:spChg chg="mod">
          <ac:chgData name="Cassandra Gould Van Praag" userId="d2248499-4cc7-4575-92a4-3dec06827e7f" providerId="ADAL" clId="{506E3BF4-179F-C647-9367-2068F9D86689}" dt="2024-03-06T12:49:42.981" v="259" actId="255"/>
          <ac:spMkLst>
            <pc:docMk/>
            <pc:sldMk cId="3503074270" sldId="262"/>
            <ac:spMk id="11" creationId="{60932546-9689-24D3-A40D-3ED8C7CBF2A8}"/>
          </ac:spMkLst>
        </pc:spChg>
        <pc:spChg chg="mod">
          <ac:chgData name="Cassandra Gould Van Praag" userId="d2248499-4cc7-4575-92a4-3dec06827e7f" providerId="ADAL" clId="{506E3BF4-179F-C647-9367-2068F9D86689}" dt="2024-03-06T12:45:33.326" v="128" actId="1076"/>
          <ac:spMkLst>
            <pc:docMk/>
            <pc:sldMk cId="3503074270" sldId="262"/>
            <ac:spMk id="13" creationId="{EA9CBE55-6210-5935-C582-6E44E39D830C}"/>
          </ac:spMkLst>
        </pc:spChg>
        <pc:spChg chg="mod">
          <ac:chgData name="Cassandra Gould Van Praag" userId="d2248499-4cc7-4575-92a4-3dec06827e7f" providerId="ADAL" clId="{506E3BF4-179F-C647-9367-2068F9D86689}" dt="2024-03-06T12:49:21.680" v="254" actId="255"/>
          <ac:spMkLst>
            <pc:docMk/>
            <pc:sldMk cId="3503074270" sldId="262"/>
            <ac:spMk id="14" creationId="{EFD2FC93-BD45-F3D9-02FF-F44CCE08CDCB}"/>
          </ac:spMkLst>
        </pc:spChg>
        <pc:spChg chg="mod">
          <ac:chgData name="Cassandra Gould Van Praag" userId="d2248499-4cc7-4575-92a4-3dec06827e7f" providerId="ADAL" clId="{506E3BF4-179F-C647-9367-2068F9D86689}" dt="2024-03-06T12:46:35.680" v="156" actId="1076"/>
          <ac:spMkLst>
            <pc:docMk/>
            <pc:sldMk cId="3503074270" sldId="262"/>
            <ac:spMk id="16" creationId="{1AF3D1A6-38D6-4EF3-EF22-4CC0FE19DABA}"/>
          </ac:spMkLst>
        </pc:spChg>
        <pc:spChg chg="mod">
          <ac:chgData name="Cassandra Gould Van Praag" userId="d2248499-4cc7-4575-92a4-3dec06827e7f" providerId="ADAL" clId="{506E3BF4-179F-C647-9367-2068F9D86689}" dt="2024-03-06T12:49:35.559" v="257" actId="255"/>
          <ac:spMkLst>
            <pc:docMk/>
            <pc:sldMk cId="3503074270" sldId="262"/>
            <ac:spMk id="17" creationId="{06AE5806-C816-BF43-E102-B4B0D33BE400}"/>
          </ac:spMkLst>
        </pc:spChg>
        <pc:spChg chg="mod">
          <ac:chgData name="Cassandra Gould Van Praag" userId="d2248499-4cc7-4575-92a4-3dec06827e7f" providerId="ADAL" clId="{506E3BF4-179F-C647-9367-2068F9D86689}" dt="2024-03-06T12:47:10.676" v="173" actId="688"/>
          <ac:spMkLst>
            <pc:docMk/>
            <pc:sldMk cId="3503074270" sldId="262"/>
            <ac:spMk id="19" creationId="{0EECBE30-0B4B-71E3-F75D-61B8FDAC9F5B}"/>
          </ac:spMkLst>
        </pc:spChg>
        <pc:spChg chg="mod">
          <ac:chgData name="Cassandra Gould Van Praag" userId="d2248499-4cc7-4575-92a4-3dec06827e7f" providerId="ADAL" clId="{506E3BF4-179F-C647-9367-2068F9D86689}" dt="2024-03-06T12:49:26.131" v="255" actId="255"/>
          <ac:spMkLst>
            <pc:docMk/>
            <pc:sldMk cId="3503074270" sldId="262"/>
            <ac:spMk id="20" creationId="{2CEBB2A9-DE1F-CC68-7D0F-A1035B3EAB81}"/>
          </ac:spMkLst>
        </pc:spChg>
        <pc:spChg chg="mod">
          <ac:chgData name="Cassandra Gould Van Praag" userId="d2248499-4cc7-4575-92a4-3dec06827e7f" providerId="ADAL" clId="{506E3BF4-179F-C647-9367-2068F9D86689}" dt="2024-03-06T12:50:07.543" v="264" actId="688"/>
          <ac:spMkLst>
            <pc:docMk/>
            <pc:sldMk cId="3503074270" sldId="262"/>
            <ac:spMk id="22" creationId="{D1919D2E-8086-7A17-94DD-0AFCCAE2C942}"/>
          </ac:spMkLst>
        </pc:spChg>
        <pc:spChg chg="mod">
          <ac:chgData name="Cassandra Gould Van Praag" userId="d2248499-4cc7-4575-92a4-3dec06827e7f" providerId="ADAL" clId="{506E3BF4-179F-C647-9367-2068F9D86689}" dt="2024-03-06T12:50:13.332" v="265" actId="1076"/>
          <ac:spMkLst>
            <pc:docMk/>
            <pc:sldMk cId="3503074270" sldId="262"/>
            <ac:spMk id="23" creationId="{23B5BC88-CFDB-D714-5F58-E1B9F4189823}"/>
          </ac:spMkLst>
        </pc:spChg>
        <pc:grpChg chg="add mod">
          <ac:chgData name="Cassandra Gould Van Praag" userId="d2248499-4cc7-4575-92a4-3dec06827e7f" providerId="ADAL" clId="{506E3BF4-179F-C647-9367-2068F9D86689}" dt="2024-03-06T12:42:58.290" v="72" actId="1076"/>
          <ac:grpSpMkLst>
            <pc:docMk/>
            <pc:sldMk cId="3503074270" sldId="262"/>
            <ac:grpSpMk id="6" creationId="{EB86D96C-4FAE-1127-6906-9AE253CC74A6}"/>
          </ac:grpSpMkLst>
        </pc:grpChg>
        <pc:grpChg chg="add mod">
          <ac:chgData name="Cassandra Gould Van Praag" userId="d2248499-4cc7-4575-92a4-3dec06827e7f" providerId="ADAL" clId="{506E3BF4-179F-C647-9367-2068F9D86689}" dt="2024-03-06T12:44:44.038" v="104" actId="1076"/>
          <ac:grpSpMkLst>
            <pc:docMk/>
            <pc:sldMk cId="3503074270" sldId="262"/>
            <ac:grpSpMk id="9" creationId="{3FC1C6D7-24BC-77D1-FE68-90EAC6872908}"/>
          </ac:grpSpMkLst>
        </pc:grpChg>
        <pc:grpChg chg="add mod">
          <ac:chgData name="Cassandra Gould Van Praag" userId="d2248499-4cc7-4575-92a4-3dec06827e7f" providerId="ADAL" clId="{506E3BF4-179F-C647-9367-2068F9D86689}" dt="2024-03-06T12:48:54.640" v="249" actId="1076"/>
          <ac:grpSpMkLst>
            <pc:docMk/>
            <pc:sldMk cId="3503074270" sldId="262"/>
            <ac:grpSpMk id="12" creationId="{185FD445-B32C-300C-0F7F-261919DEDC3A}"/>
          </ac:grpSpMkLst>
        </pc:grpChg>
        <pc:grpChg chg="add mod">
          <ac:chgData name="Cassandra Gould Van Praag" userId="d2248499-4cc7-4575-92a4-3dec06827e7f" providerId="ADAL" clId="{506E3BF4-179F-C647-9367-2068F9D86689}" dt="2024-03-06T12:46:41.647" v="160" actId="1037"/>
          <ac:grpSpMkLst>
            <pc:docMk/>
            <pc:sldMk cId="3503074270" sldId="262"/>
            <ac:grpSpMk id="15" creationId="{9E302636-D3E7-4F1F-4263-6731E32EFDF3}"/>
          </ac:grpSpMkLst>
        </pc:grpChg>
        <pc:grpChg chg="add mod">
          <ac:chgData name="Cassandra Gould Van Praag" userId="d2248499-4cc7-4575-92a4-3dec06827e7f" providerId="ADAL" clId="{506E3BF4-179F-C647-9367-2068F9D86689}" dt="2024-03-06T12:47:24.196" v="179" actId="1037"/>
          <ac:grpSpMkLst>
            <pc:docMk/>
            <pc:sldMk cId="3503074270" sldId="262"/>
            <ac:grpSpMk id="18" creationId="{FD1281DF-D11B-A8BD-DB8A-20F3301F7256}"/>
          </ac:grpSpMkLst>
        </pc:grpChg>
        <pc:grpChg chg="add mod">
          <ac:chgData name="Cassandra Gould Van Praag" userId="d2248499-4cc7-4575-92a4-3dec06827e7f" providerId="ADAL" clId="{506E3BF4-179F-C647-9367-2068F9D86689}" dt="2024-03-06T12:49:58.895" v="262" actId="1076"/>
          <ac:grpSpMkLst>
            <pc:docMk/>
            <pc:sldMk cId="3503074270" sldId="262"/>
            <ac:grpSpMk id="21" creationId="{8E9D944A-B19C-506E-9C90-1EBA8CF48AC4}"/>
          </ac:grpSpMkLst>
        </pc:grpChg>
        <pc:picChg chg="add mod">
          <ac:chgData name="Cassandra Gould Van Praag" userId="d2248499-4cc7-4575-92a4-3dec06827e7f" providerId="ADAL" clId="{506E3BF4-179F-C647-9367-2068F9D86689}" dt="2024-03-06T12:46:01.927" v="137" actId="1076"/>
          <ac:picMkLst>
            <pc:docMk/>
            <pc:sldMk cId="3503074270" sldId="262"/>
            <ac:picMk id="5" creationId="{E23EEBFA-125F-4926-B289-35DAADB6B622}"/>
          </ac:picMkLst>
        </pc:picChg>
      </pc:sldChg>
      <pc:sldChg chg="addSp delSp modSp add mod">
        <pc:chgData name="Cassandra Gould Van Praag" userId="d2248499-4cc7-4575-92a4-3dec06827e7f" providerId="ADAL" clId="{506E3BF4-179F-C647-9367-2068F9D86689}" dt="2024-03-08T10:57:32.743" v="327" actId="164"/>
        <pc:sldMkLst>
          <pc:docMk/>
          <pc:sldMk cId="2838954476" sldId="263"/>
        </pc:sldMkLst>
        <pc:spChg chg="mod">
          <ac:chgData name="Cassandra Gould Van Praag" userId="d2248499-4cc7-4575-92a4-3dec06827e7f" providerId="ADAL" clId="{506E3BF4-179F-C647-9367-2068F9D86689}" dt="2024-03-08T10:56:49.742" v="321" actId="555"/>
          <ac:spMkLst>
            <pc:docMk/>
            <pc:sldMk cId="2838954476" sldId="263"/>
            <ac:spMk id="6" creationId="{7340E0FA-C2FD-8034-6899-838C4E5944D6}"/>
          </ac:spMkLst>
        </pc:spChg>
        <pc:spChg chg="mod">
          <ac:chgData name="Cassandra Gould Van Praag" userId="d2248499-4cc7-4575-92a4-3dec06827e7f" providerId="ADAL" clId="{506E3BF4-179F-C647-9367-2068F9D86689}" dt="2024-03-08T10:55:10.957" v="268" actId="165"/>
          <ac:spMkLst>
            <pc:docMk/>
            <pc:sldMk cId="2838954476" sldId="263"/>
            <ac:spMk id="12" creationId="{5FCD9A3D-67E8-D295-6F5F-253131C3034C}"/>
          </ac:spMkLst>
        </pc:spChg>
        <pc:spChg chg="mod">
          <ac:chgData name="Cassandra Gould Van Praag" userId="d2248499-4cc7-4575-92a4-3dec06827e7f" providerId="ADAL" clId="{506E3BF4-179F-C647-9367-2068F9D86689}" dt="2024-03-08T10:55:10.957" v="268" actId="165"/>
          <ac:spMkLst>
            <pc:docMk/>
            <pc:sldMk cId="2838954476" sldId="263"/>
            <ac:spMk id="15" creationId="{03333AD7-5A4C-37F3-0DF7-D6CAFDDEFE81}"/>
          </ac:spMkLst>
        </pc:spChg>
        <pc:spChg chg="mod">
          <ac:chgData name="Cassandra Gould Van Praag" userId="d2248499-4cc7-4575-92a4-3dec06827e7f" providerId="ADAL" clId="{506E3BF4-179F-C647-9367-2068F9D86689}" dt="2024-03-08T10:55:10.957" v="268" actId="165"/>
          <ac:spMkLst>
            <pc:docMk/>
            <pc:sldMk cId="2838954476" sldId="263"/>
            <ac:spMk id="19" creationId="{8E0A8358-2EC6-7B89-4498-456C008D5C1B}"/>
          </ac:spMkLst>
        </pc:spChg>
        <pc:spChg chg="mod">
          <ac:chgData name="Cassandra Gould Van Praag" userId="d2248499-4cc7-4575-92a4-3dec06827e7f" providerId="ADAL" clId="{506E3BF4-179F-C647-9367-2068F9D86689}" dt="2024-03-08T10:55:10.957" v="268" actId="165"/>
          <ac:spMkLst>
            <pc:docMk/>
            <pc:sldMk cId="2838954476" sldId="263"/>
            <ac:spMk id="21" creationId="{236507B9-F708-9E75-E312-02D1B6BB8D8E}"/>
          </ac:spMkLst>
        </pc:spChg>
        <pc:spChg chg="mod">
          <ac:chgData name="Cassandra Gould Van Praag" userId="d2248499-4cc7-4575-92a4-3dec06827e7f" providerId="ADAL" clId="{506E3BF4-179F-C647-9367-2068F9D86689}" dt="2024-03-08T10:56:49.742" v="321" actId="555"/>
          <ac:spMkLst>
            <pc:docMk/>
            <pc:sldMk cId="2838954476" sldId="263"/>
            <ac:spMk id="22" creationId="{FC4A6AEE-60E0-C657-528F-D0C9236B612B}"/>
          </ac:spMkLst>
        </pc:spChg>
        <pc:spChg chg="mod">
          <ac:chgData name="Cassandra Gould Van Praag" userId="d2248499-4cc7-4575-92a4-3dec06827e7f" providerId="ADAL" clId="{506E3BF4-179F-C647-9367-2068F9D86689}" dt="2024-03-08T10:55:10.957" v="268" actId="165"/>
          <ac:spMkLst>
            <pc:docMk/>
            <pc:sldMk cId="2838954476" sldId="263"/>
            <ac:spMk id="23" creationId="{CB4CDB7D-BFBC-FB60-395E-E17C6DC60C83}"/>
          </ac:spMkLst>
        </pc:spChg>
        <pc:spChg chg="mod">
          <ac:chgData name="Cassandra Gould Van Praag" userId="d2248499-4cc7-4575-92a4-3dec06827e7f" providerId="ADAL" clId="{506E3BF4-179F-C647-9367-2068F9D86689}" dt="2024-03-08T10:55:10.957" v="268" actId="165"/>
          <ac:spMkLst>
            <pc:docMk/>
            <pc:sldMk cId="2838954476" sldId="263"/>
            <ac:spMk id="24" creationId="{BE390347-8117-AC2D-7B49-17D4C4DED6D3}"/>
          </ac:spMkLst>
        </pc:spChg>
        <pc:spChg chg="mod">
          <ac:chgData name="Cassandra Gould Van Praag" userId="d2248499-4cc7-4575-92a4-3dec06827e7f" providerId="ADAL" clId="{506E3BF4-179F-C647-9367-2068F9D86689}" dt="2024-03-08T10:57:19.800" v="326" actId="1037"/>
          <ac:spMkLst>
            <pc:docMk/>
            <pc:sldMk cId="2838954476" sldId="263"/>
            <ac:spMk id="25" creationId="{A0C12DB5-AEC9-71BE-1389-90BFF5522058}"/>
          </ac:spMkLst>
        </pc:spChg>
        <pc:spChg chg="mod">
          <ac:chgData name="Cassandra Gould Van Praag" userId="d2248499-4cc7-4575-92a4-3dec06827e7f" providerId="ADAL" clId="{506E3BF4-179F-C647-9367-2068F9D86689}" dt="2024-03-08T10:55:10.957" v="268" actId="165"/>
          <ac:spMkLst>
            <pc:docMk/>
            <pc:sldMk cId="2838954476" sldId="263"/>
            <ac:spMk id="26" creationId="{DC67D761-692D-E1AC-1E1F-F78D92F7223F}"/>
          </ac:spMkLst>
        </pc:spChg>
        <pc:spChg chg="mod">
          <ac:chgData name="Cassandra Gould Van Praag" userId="d2248499-4cc7-4575-92a4-3dec06827e7f" providerId="ADAL" clId="{506E3BF4-179F-C647-9367-2068F9D86689}" dt="2024-03-08T10:55:10.957" v="268" actId="165"/>
          <ac:spMkLst>
            <pc:docMk/>
            <pc:sldMk cId="2838954476" sldId="263"/>
            <ac:spMk id="27" creationId="{308EC773-5DFB-226B-7191-82E05F2DFD6A}"/>
          </ac:spMkLst>
        </pc:spChg>
        <pc:spChg chg="mod">
          <ac:chgData name="Cassandra Gould Van Praag" userId="d2248499-4cc7-4575-92a4-3dec06827e7f" providerId="ADAL" clId="{506E3BF4-179F-C647-9367-2068F9D86689}" dt="2024-03-08T10:55:10.957" v="268" actId="165"/>
          <ac:spMkLst>
            <pc:docMk/>
            <pc:sldMk cId="2838954476" sldId="263"/>
            <ac:spMk id="28" creationId="{CA4D2484-87D2-F969-6AA0-ECF0B5B74377}"/>
          </ac:spMkLst>
        </pc:spChg>
        <pc:spChg chg="mod topLvl">
          <ac:chgData name="Cassandra Gould Van Praag" userId="d2248499-4cc7-4575-92a4-3dec06827e7f" providerId="ADAL" clId="{506E3BF4-179F-C647-9367-2068F9D86689}" dt="2024-03-08T10:57:32.743" v="327" actId="164"/>
          <ac:spMkLst>
            <pc:docMk/>
            <pc:sldMk cId="2838954476" sldId="263"/>
            <ac:spMk id="88" creationId="{10DBEABC-503C-C839-DCC5-7579E37A9EDB}"/>
          </ac:spMkLst>
        </pc:spChg>
        <pc:spChg chg="mod topLvl">
          <ac:chgData name="Cassandra Gould Van Praag" userId="d2248499-4cc7-4575-92a4-3dec06827e7f" providerId="ADAL" clId="{506E3BF4-179F-C647-9367-2068F9D86689}" dt="2024-03-08T10:57:32.743" v="327" actId="164"/>
          <ac:spMkLst>
            <pc:docMk/>
            <pc:sldMk cId="2838954476" sldId="263"/>
            <ac:spMk id="89" creationId="{CA98926D-4B79-B82F-E068-5E9FD3B3F705}"/>
          </ac:spMkLst>
        </pc:spChg>
        <pc:spChg chg="mod topLvl">
          <ac:chgData name="Cassandra Gould Van Praag" userId="d2248499-4cc7-4575-92a4-3dec06827e7f" providerId="ADAL" clId="{506E3BF4-179F-C647-9367-2068F9D86689}" dt="2024-03-08T10:57:32.743" v="327" actId="164"/>
          <ac:spMkLst>
            <pc:docMk/>
            <pc:sldMk cId="2838954476" sldId="263"/>
            <ac:spMk id="97" creationId="{04B1B48C-8774-D187-673B-52DF77B2100C}"/>
          </ac:spMkLst>
        </pc:spChg>
        <pc:spChg chg="mod">
          <ac:chgData name="Cassandra Gould Van Praag" userId="d2248499-4cc7-4575-92a4-3dec06827e7f" providerId="ADAL" clId="{506E3BF4-179F-C647-9367-2068F9D86689}" dt="2024-03-08T10:55:10.957" v="268" actId="165"/>
          <ac:spMkLst>
            <pc:docMk/>
            <pc:sldMk cId="2838954476" sldId="263"/>
            <ac:spMk id="99" creationId="{29219B92-1EF0-F262-D867-8FCF838805D1}"/>
          </ac:spMkLst>
        </pc:spChg>
        <pc:spChg chg="mod">
          <ac:chgData name="Cassandra Gould Van Praag" userId="d2248499-4cc7-4575-92a4-3dec06827e7f" providerId="ADAL" clId="{506E3BF4-179F-C647-9367-2068F9D86689}" dt="2024-03-08T10:55:10.957" v="268" actId="165"/>
          <ac:spMkLst>
            <pc:docMk/>
            <pc:sldMk cId="2838954476" sldId="263"/>
            <ac:spMk id="100" creationId="{92C88F46-6B00-5A03-4F5C-18E92692CC00}"/>
          </ac:spMkLst>
        </pc:spChg>
        <pc:spChg chg="mod">
          <ac:chgData name="Cassandra Gould Van Praag" userId="d2248499-4cc7-4575-92a4-3dec06827e7f" providerId="ADAL" clId="{506E3BF4-179F-C647-9367-2068F9D86689}" dt="2024-03-08T10:55:10.957" v="268" actId="165"/>
          <ac:spMkLst>
            <pc:docMk/>
            <pc:sldMk cId="2838954476" sldId="263"/>
            <ac:spMk id="101" creationId="{008920A6-44BE-B8EB-7407-7F4B1B83DA62}"/>
          </ac:spMkLst>
        </pc:spChg>
        <pc:spChg chg="mod">
          <ac:chgData name="Cassandra Gould Van Praag" userId="d2248499-4cc7-4575-92a4-3dec06827e7f" providerId="ADAL" clId="{506E3BF4-179F-C647-9367-2068F9D86689}" dt="2024-03-08T10:55:10.957" v="268" actId="165"/>
          <ac:spMkLst>
            <pc:docMk/>
            <pc:sldMk cId="2838954476" sldId="263"/>
            <ac:spMk id="102" creationId="{AE6C791D-4569-9794-827A-07325839DC2A}"/>
          </ac:spMkLst>
        </pc:spChg>
        <pc:spChg chg="mod">
          <ac:chgData name="Cassandra Gould Van Praag" userId="d2248499-4cc7-4575-92a4-3dec06827e7f" providerId="ADAL" clId="{506E3BF4-179F-C647-9367-2068F9D86689}" dt="2024-03-08T10:55:10.957" v="268" actId="165"/>
          <ac:spMkLst>
            <pc:docMk/>
            <pc:sldMk cId="2838954476" sldId="263"/>
            <ac:spMk id="103" creationId="{29549302-D704-8746-1052-C07F46A0C9F3}"/>
          </ac:spMkLst>
        </pc:spChg>
        <pc:spChg chg="mod">
          <ac:chgData name="Cassandra Gould Van Praag" userId="d2248499-4cc7-4575-92a4-3dec06827e7f" providerId="ADAL" clId="{506E3BF4-179F-C647-9367-2068F9D86689}" dt="2024-03-08T10:55:10.957" v="268" actId="165"/>
          <ac:spMkLst>
            <pc:docMk/>
            <pc:sldMk cId="2838954476" sldId="263"/>
            <ac:spMk id="104" creationId="{AACBF030-49A6-B386-E88E-F7D862CE3529}"/>
          </ac:spMkLst>
        </pc:spChg>
        <pc:spChg chg="mod">
          <ac:chgData name="Cassandra Gould Van Praag" userId="d2248499-4cc7-4575-92a4-3dec06827e7f" providerId="ADAL" clId="{506E3BF4-179F-C647-9367-2068F9D86689}" dt="2024-03-08T10:55:10.957" v="268" actId="165"/>
          <ac:spMkLst>
            <pc:docMk/>
            <pc:sldMk cId="2838954476" sldId="263"/>
            <ac:spMk id="105" creationId="{13A237E3-63D4-36F1-F9F9-BEA5FA1E76A0}"/>
          </ac:spMkLst>
        </pc:spChg>
        <pc:spChg chg="mod">
          <ac:chgData name="Cassandra Gould Van Praag" userId="d2248499-4cc7-4575-92a4-3dec06827e7f" providerId="ADAL" clId="{506E3BF4-179F-C647-9367-2068F9D86689}" dt="2024-03-08T10:55:10.957" v="268" actId="165"/>
          <ac:spMkLst>
            <pc:docMk/>
            <pc:sldMk cId="2838954476" sldId="263"/>
            <ac:spMk id="106" creationId="{0960BB88-1C21-152F-72BF-5889F02F9451}"/>
          </ac:spMkLst>
        </pc:spChg>
        <pc:spChg chg="mod">
          <ac:chgData name="Cassandra Gould Van Praag" userId="d2248499-4cc7-4575-92a4-3dec06827e7f" providerId="ADAL" clId="{506E3BF4-179F-C647-9367-2068F9D86689}" dt="2024-03-08T10:55:10.957" v="268" actId="165"/>
          <ac:spMkLst>
            <pc:docMk/>
            <pc:sldMk cId="2838954476" sldId="263"/>
            <ac:spMk id="107" creationId="{C696D3AA-D521-E02E-C63F-C73CA9B5838B}"/>
          </ac:spMkLst>
        </pc:spChg>
        <pc:spChg chg="mod">
          <ac:chgData name="Cassandra Gould Van Praag" userId="d2248499-4cc7-4575-92a4-3dec06827e7f" providerId="ADAL" clId="{506E3BF4-179F-C647-9367-2068F9D86689}" dt="2024-03-08T10:55:10.957" v="268" actId="165"/>
          <ac:spMkLst>
            <pc:docMk/>
            <pc:sldMk cId="2838954476" sldId="263"/>
            <ac:spMk id="108" creationId="{8B329A02-C219-D34A-F110-355B72B8637D}"/>
          </ac:spMkLst>
        </pc:spChg>
        <pc:spChg chg="mod">
          <ac:chgData name="Cassandra Gould Van Praag" userId="d2248499-4cc7-4575-92a4-3dec06827e7f" providerId="ADAL" clId="{506E3BF4-179F-C647-9367-2068F9D86689}" dt="2024-03-08T10:55:10.957" v="268" actId="165"/>
          <ac:spMkLst>
            <pc:docMk/>
            <pc:sldMk cId="2838954476" sldId="263"/>
            <ac:spMk id="109" creationId="{240FFE86-45CE-A0D2-A1B8-7E7FC64A8493}"/>
          </ac:spMkLst>
        </pc:spChg>
        <pc:spChg chg="mod">
          <ac:chgData name="Cassandra Gould Van Praag" userId="d2248499-4cc7-4575-92a4-3dec06827e7f" providerId="ADAL" clId="{506E3BF4-179F-C647-9367-2068F9D86689}" dt="2024-03-08T10:55:10.957" v="268" actId="165"/>
          <ac:spMkLst>
            <pc:docMk/>
            <pc:sldMk cId="2838954476" sldId="263"/>
            <ac:spMk id="110" creationId="{9BC341EE-1E30-5A9A-F977-767149BCC60F}"/>
          </ac:spMkLst>
        </pc:spChg>
        <pc:spChg chg="mod">
          <ac:chgData name="Cassandra Gould Van Praag" userId="d2248499-4cc7-4575-92a4-3dec06827e7f" providerId="ADAL" clId="{506E3BF4-179F-C647-9367-2068F9D86689}" dt="2024-03-08T10:55:10.957" v="268" actId="165"/>
          <ac:spMkLst>
            <pc:docMk/>
            <pc:sldMk cId="2838954476" sldId="263"/>
            <ac:spMk id="111" creationId="{A937E71E-BA63-F174-A6C2-42A5967933C7}"/>
          </ac:spMkLst>
        </pc:spChg>
        <pc:spChg chg="mod">
          <ac:chgData name="Cassandra Gould Van Praag" userId="d2248499-4cc7-4575-92a4-3dec06827e7f" providerId="ADAL" clId="{506E3BF4-179F-C647-9367-2068F9D86689}" dt="2024-03-08T10:55:10.957" v="268" actId="165"/>
          <ac:spMkLst>
            <pc:docMk/>
            <pc:sldMk cId="2838954476" sldId="263"/>
            <ac:spMk id="112" creationId="{434F3D52-C9CF-B7D5-4405-B94BE292E1CD}"/>
          </ac:spMkLst>
        </pc:spChg>
        <pc:spChg chg="mod">
          <ac:chgData name="Cassandra Gould Van Praag" userId="d2248499-4cc7-4575-92a4-3dec06827e7f" providerId="ADAL" clId="{506E3BF4-179F-C647-9367-2068F9D86689}" dt="2024-03-08T10:55:10.957" v="268" actId="165"/>
          <ac:spMkLst>
            <pc:docMk/>
            <pc:sldMk cId="2838954476" sldId="263"/>
            <ac:spMk id="113" creationId="{D3DFE46B-7A34-28B4-D6A5-5BDC62193AD6}"/>
          </ac:spMkLst>
        </pc:spChg>
        <pc:spChg chg="mod">
          <ac:chgData name="Cassandra Gould Van Praag" userId="d2248499-4cc7-4575-92a4-3dec06827e7f" providerId="ADAL" clId="{506E3BF4-179F-C647-9367-2068F9D86689}" dt="2024-03-08T10:55:10.957" v="268" actId="165"/>
          <ac:spMkLst>
            <pc:docMk/>
            <pc:sldMk cId="2838954476" sldId="263"/>
            <ac:spMk id="114" creationId="{36CFBCF2-DE04-7B88-A269-6335E5F13E30}"/>
          </ac:spMkLst>
        </pc:spChg>
        <pc:spChg chg="mod">
          <ac:chgData name="Cassandra Gould Van Praag" userId="d2248499-4cc7-4575-92a4-3dec06827e7f" providerId="ADAL" clId="{506E3BF4-179F-C647-9367-2068F9D86689}" dt="2024-03-08T10:55:10.957" v="268" actId="165"/>
          <ac:spMkLst>
            <pc:docMk/>
            <pc:sldMk cId="2838954476" sldId="263"/>
            <ac:spMk id="115" creationId="{0731D4D5-FDBD-E0BF-EC57-8D9423BA93C4}"/>
          </ac:spMkLst>
        </pc:spChg>
        <pc:grpChg chg="del">
          <ac:chgData name="Cassandra Gould Van Praag" userId="d2248499-4cc7-4575-92a4-3dec06827e7f" providerId="ADAL" clId="{506E3BF4-179F-C647-9367-2068F9D86689}" dt="2024-03-08T10:55:10.957" v="268" actId="165"/>
          <ac:grpSpMkLst>
            <pc:docMk/>
            <pc:sldMk cId="2838954476" sldId="263"/>
            <ac:grpSpMk id="2" creationId="{559F4C3D-683E-832E-EF61-EF846A6CC8A9}"/>
          </ac:grpSpMkLst>
        </pc:grpChg>
        <pc:grpChg chg="add mod">
          <ac:chgData name="Cassandra Gould Van Praag" userId="d2248499-4cc7-4575-92a4-3dec06827e7f" providerId="ADAL" clId="{506E3BF4-179F-C647-9367-2068F9D86689}" dt="2024-03-08T10:57:32.743" v="327" actId="164"/>
          <ac:grpSpMkLst>
            <pc:docMk/>
            <pc:sldMk cId="2838954476" sldId="263"/>
            <ac:grpSpMk id="3" creationId="{643A73AA-2D5C-E9AE-62EF-901C0087BD05}"/>
          </ac:grpSpMkLst>
        </pc:grpChg>
        <pc:grpChg chg="add del mod topLvl">
          <ac:chgData name="Cassandra Gould Van Praag" userId="d2248499-4cc7-4575-92a4-3dec06827e7f" providerId="ADAL" clId="{506E3BF4-179F-C647-9367-2068F9D86689}" dt="2024-03-08T10:57:32.743" v="327" actId="164"/>
          <ac:grpSpMkLst>
            <pc:docMk/>
            <pc:sldMk cId="2838954476" sldId="263"/>
            <ac:grpSpMk id="91" creationId="{B886C9B6-691E-9802-0BD9-F2BB32508404}"/>
          </ac:grpSpMkLst>
        </pc:grpChg>
        <pc:grpChg chg="mod topLvl">
          <ac:chgData name="Cassandra Gould Van Praag" userId="d2248499-4cc7-4575-92a4-3dec06827e7f" providerId="ADAL" clId="{506E3BF4-179F-C647-9367-2068F9D86689}" dt="2024-03-08T10:57:32.743" v="327" actId="164"/>
          <ac:grpSpMkLst>
            <pc:docMk/>
            <pc:sldMk cId="2838954476" sldId="263"/>
            <ac:grpSpMk id="92" creationId="{CA789BA2-658C-9D8E-58BC-A0C87F7E88CF}"/>
          </ac:grpSpMkLst>
        </pc:grpChg>
        <pc:grpChg chg="mod topLvl">
          <ac:chgData name="Cassandra Gould Van Praag" userId="d2248499-4cc7-4575-92a4-3dec06827e7f" providerId="ADAL" clId="{506E3BF4-179F-C647-9367-2068F9D86689}" dt="2024-03-08T10:57:32.743" v="327" actId="164"/>
          <ac:grpSpMkLst>
            <pc:docMk/>
            <pc:sldMk cId="2838954476" sldId="263"/>
            <ac:grpSpMk id="93" creationId="{34705BC4-8556-346B-C224-7C134939A380}"/>
          </ac:grpSpMkLst>
        </pc:grpChg>
        <pc:grpChg chg="mod topLvl">
          <ac:chgData name="Cassandra Gould Van Praag" userId="d2248499-4cc7-4575-92a4-3dec06827e7f" providerId="ADAL" clId="{506E3BF4-179F-C647-9367-2068F9D86689}" dt="2024-03-08T10:57:32.743" v="327" actId="164"/>
          <ac:grpSpMkLst>
            <pc:docMk/>
            <pc:sldMk cId="2838954476" sldId="263"/>
            <ac:grpSpMk id="94" creationId="{B3C1E3AF-A772-D6CB-080B-4B88907A5548}"/>
          </ac:grpSpMkLst>
        </pc:grpChg>
        <pc:grpChg chg="mod topLvl">
          <ac:chgData name="Cassandra Gould Van Praag" userId="d2248499-4cc7-4575-92a4-3dec06827e7f" providerId="ADAL" clId="{506E3BF4-179F-C647-9367-2068F9D86689}" dt="2024-03-08T10:57:32.743" v="327" actId="164"/>
          <ac:grpSpMkLst>
            <pc:docMk/>
            <pc:sldMk cId="2838954476" sldId="263"/>
            <ac:grpSpMk id="95" creationId="{CFBD91EA-50ED-B9F1-011F-160BC575258B}"/>
          </ac:grpSpMkLst>
        </pc:grpChg>
        <pc:grpChg chg="mod topLvl">
          <ac:chgData name="Cassandra Gould Van Praag" userId="d2248499-4cc7-4575-92a4-3dec06827e7f" providerId="ADAL" clId="{506E3BF4-179F-C647-9367-2068F9D86689}" dt="2024-03-08T10:57:32.743" v="327" actId="164"/>
          <ac:grpSpMkLst>
            <pc:docMk/>
            <pc:sldMk cId="2838954476" sldId="263"/>
            <ac:grpSpMk id="96" creationId="{F90673AE-6BF9-5E96-16A8-5E96920FF6F9}"/>
          </ac:grpSpMkLst>
        </pc:grpChg>
        <pc:grpChg chg="mod topLvl">
          <ac:chgData name="Cassandra Gould Van Praag" userId="d2248499-4cc7-4575-92a4-3dec06827e7f" providerId="ADAL" clId="{506E3BF4-179F-C647-9367-2068F9D86689}" dt="2024-03-08T10:57:32.743" v="327" actId="164"/>
          <ac:grpSpMkLst>
            <pc:docMk/>
            <pc:sldMk cId="2838954476" sldId="263"/>
            <ac:grpSpMk id="98" creationId="{DB4FF8EC-8EB6-C022-5AB4-CFA275D37871}"/>
          </ac:grpSpMkLst>
        </pc:grpChg>
        <pc:picChg chg="mod topLvl">
          <ac:chgData name="Cassandra Gould Van Praag" userId="d2248499-4cc7-4575-92a4-3dec06827e7f" providerId="ADAL" clId="{506E3BF4-179F-C647-9367-2068F9D86689}" dt="2024-03-08T10:57:32.743" v="327" actId="164"/>
          <ac:picMkLst>
            <pc:docMk/>
            <pc:sldMk cId="2838954476" sldId="263"/>
            <ac:picMk id="5" creationId="{4F6C78A2-DBFD-8729-53C2-BED40B06F81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79B87-4436-3146-BFE5-ABFED36B0649}" type="datetimeFigureOut">
              <a:rPr lang="en-US" smtClean="0"/>
              <a:t>3/8/24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10FB3-D584-FA49-9D0F-3CF461433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81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10FB3-D584-FA49-9D0F-3CF4614338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04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10FB3-D584-FA49-9D0F-3CF4614338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65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10FB3-D584-FA49-9D0F-3CF4614338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89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DF54-FBB2-9544-6D20-94C565B93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AA4D5-7DBC-448E-FE04-EF9FDC98A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AF522-4E86-E580-FE90-7D037415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19F9-3A1C-B946-9208-6C2E3E15A67E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0662A-9F02-687C-C13F-8C2DCD23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2AE8-F92E-7AC7-C28D-F41FD525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04B1-7371-5944-BE6C-02CD531C8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5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E506F-07E5-FB77-21F2-1D3C1C62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0FC32-49AE-B37A-88DD-D0B4CB963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25F55-BD87-1EF1-C898-DCF2E421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19F9-3A1C-B946-9208-6C2E3E15A67E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FC2D4-4DC3-9CF5-D441-21964767A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FDFFA-839F-1FC7-E5D0-EE4DA823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04B1-7371-5944-BE6C-02CD531C8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3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20789B-10FD-B043-3C96-921F40F1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87962-BCF7-E163-B9A9-94C17BE45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CA62E-480B-9530-D911-202AE46F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19F9-3A1C-B946-9208-6C2E3E15A67E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F8A6F-AC04-E29B-E551-8E887E84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58BB-3ED0-1DDE-340E-6E8FA8FC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04B1-7371-5944-BE6C-02CD531C8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DBCB-8E71-0072-D109-4FC7B461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071EB-3DE7-9AB5-ACD9-7033AFD4C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04710-6C34-BA3B-AB94-3BFFFB1A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19F9-3A1C-B946-9208-6C2E3E15A67E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6A154-10A4-17A8-14E9-EDF3BB25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74D27-41FB-B1A7-7521-FFD6C186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04B1-7371-5944-BE6C-02CD531C8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6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4E61-D825-0850-0768-C122BF245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C810F-5F9D-B55B-7861-21D392284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E5490-0FF3-C874-7A33-F16F6AB22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19F9-3A1C-B946-9208-6C2E3E15A67E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0B402-D4CC-5ED5-A70E-485413650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B3AD7-3841-F724-2468-3BF4616A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04B1-7371-5944-BE6C-02CD531C8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3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2D133-0D92-0D05-13D3-0B767586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4DD15-A445-7F02-7EE4-915E2AE02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8F06E-B198-8EA1-F6C5-D147636AE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DFB13-4429-1BB7-3644-70693F88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19F9-3A1C-B946-9208-6C2E3E15A67E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1519B-C416-5182-676C-950C2CFE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7D50C-B3E4-BAB3-33DC-7E7D02F4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04B1-7371-5944-BE6C-02CD531C8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6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370A8-7965-B3FC-0C36-1DE8A17B3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B068A-AEBD-F2FC-2CAC-56F06BF69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BE048-E3F7-FF5D-2A4C-A4FC64218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541AE3-8FB0-FB66-C590-3DDBA7D3E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42485-A121-572A-60D3-3EF1E177A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A4A1A1-6702-2D1E-D2A5-9F9E5571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19F9-3A1C-B946-9208-6C2E3E15A67E}" type="datetimeFigureOut">
              <a:rPr lang="en-US" smtClean="0"/>
              <a:t>3/8/24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E5E8B8-5009-2B74-4278-66D7AF937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26812-A7E8-07F1-1280-76FA9582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04B1-7371-5944-BE6C-02CD531C8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3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28A58-9FFF-3AF6-596A-388D47CBA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606CCA-B40A-18F2-486E-64E0D16D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19F9-3A1C-B946-9208-6C2E3E15A67E}" type="datetimeFigureOut">
              <a:rPr lang="en-US" smtClean="0"/>
              <a:t>3/8/24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E39EB3-8BBF-E1D0-A6E7-EBFD3259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55EFA-0C17-8ED2-B0EB-D1C95058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04B1-7371-5944-BE6C-02CD531C8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3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83B67-9C8D-E02A-7642-18F33024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19F9-3A1C-B946-9208-6C2E3E15A67E}" type="datetimeFigureOut">
              <a:rPr lang="en-US" smtClean="0"/>
              <a:t>3/8/24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FA7E1A-64CD-2FDF-397E-1CA20ED1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4F911-3CE9-A4B0-04BC-B87EE233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04B1-7371-5944-BE6C-02CD531C8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6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4B8F-49F5-B159-C411-4FA26DFC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ABE11-5CE8-744F-DA6C-5CA1794D5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CDBA6-E5A3-6DE3-C6F2-AA97DF39A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12FF7-2C5F-681D-EAC7-0DD3D9C5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19F9-3A1C-B946-9208-6C2E3E15A67E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F0B79-6B1B-EC2C-7F3A-401384E2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6CFA2-6286-2D02-8576-626E858E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04B1-7371-5944-BE6C-02CD531C8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0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2DAB-09A2-AAE5-1E88-877A27618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A5F2E-2F6E-4A07-E4E7-12119C3E9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55A9D-F8C0-DB57-5A10-257C05A6B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55682-906C-EA07-5A42-46F30A43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19F9-3A1C-B946-9208-6C2E3E15A67E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930DE-676A-B3A3-6D4C-7AB0C913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F4155-52D7-1A16-1F00-A132E32B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04B1-7371-5944-BE6C-02CD531C8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5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1882CC-B564-0692-BA4D-1016ED498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4CA0F-C213-6EDD-783E-7B20CD2F7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6BAAB-B68D-ABC0-A970-0CC12416F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D19F9-3A1C-B946-9208-6C2E3E15A67E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DEFA4-55F0-738B-00B9-D942DD890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B8B89-408C-D995-D722-F5128D5CE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604B1-7371-5944-BE6C-02CD531C8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1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5AA6E6F-2E65-C21E-5667-BE3760C25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779" y="1138912"/>
            <a:ext cx="3886200" cy="4254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1F23B5-64AB-321D-BD56-D19B65A60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27" y="605512"/>
            <a:ext cx="5956300" cy="533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CC1D58-102D-1D93-5532-79AC1849F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218" y="2216846"/>
            <a:ext cx="482600" cy="495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00E2C2-DF9F-CD80-3C85-4DEC501E9D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3949" y="3910905"/>
            <a:ext cx="469900" cy="469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9468C6-F2CB-08E4-E3D9-E087E9030A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3949" y="3025775"/>
            <a:ext cx="609600" cy="571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6AB1E9B-C1F5-1B05-67EA-4D789EEE4D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5999" y="4380805"/>
            <a:ext cx="685800" cy="533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1955DC-A170-FC52-7D60-8D83E6776C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8300" y="3187700"/>
            <a:ext cx="63754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5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5AA6E6F-2E65-C21E-5667-BE3760C25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779" y="1138912"/>
            <a:ext cx="3886200" cy="4254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1955DC-A170-FC52-7D60-8D83E6776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837" y="187847"/>
            <a:ext cx="6375400" cy="482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D38493-48CC-CE91-EB97-6F13793E0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113" y="2284011"/>
            <a:ext cx="660400" cy="482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EF9AF3-82D1-B66C-DBE0-716585DAE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938" y="3966203"/>
            <a:ext cx="647700" cy="50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0C4D14-E029-1528-8733-A7D607FBD4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4336" y="4484015"/>
            <a:ext cx="685800" cy="495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0F18FE-27DE-8EC2-4E39-6A7EB14A71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2409" y="3112325"/>
            <a:ext cx="635000" cy="482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14EC48E-B008-63AC-E730-2D8F22D192B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6491" t="13171" r="10616" b="10521"/>
          <a:stretch/>
        </p:blipFill>
        <p:spPr>
          <a:xfrm>
            <a:off x="3848986" y="1912733"/>
            <a:ext cx="518424" cy="3585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02F71A4-E346-E0D1-8C20-1B80FD77B0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44379" y="3559562"/>
            <a:ext cx="749300" cy="469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12F6D06-9B1F-3704-7AD5-9DC9AA523F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16404" y="2729872"/>
            <a:ext cx="673100" cy="4953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E815B23-1936-2C18-DEBB-B8CBD88DFAD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4957" t="19224" r="13531" b="11487"/>
          <a:stretch/>
        </p:blipFill>
        <p:spPr>
          <a:xfrm>
            <a:off x="3848986" y="1491060"/>
            <a:ext cx="435936" cy="3343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6635732-9BCC-71B3-F5FF-CFBA62741076}"/>
              </a:ext>
            </a:extLst>
          </p:cNvPr>
          <p:cNvSpPr/>
          <p:nvPr/>
        </p:nvSpPr>
        <p:spPr>
          <a:xfrm>
            <a:off x="1573619" y="1491060"/>
            <a:ext cx="1541721" cy="334390"/>
          </a:xfrm>
          <a:prstGeom prst="rect">
            <a:avLst/>
          </a:prstGeom>
          <a:solidFill>
            <a:srgbClr val="2079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2079B4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868AEB-6C99-49E0-4CCC-139488A7161D}"/>
              </a:ext>
            </a:extLst>
          </p:cNvPr>
          <p:cNvSpPr/>
          <p:nvPr/>
        </p:nvSpPr>
        <p:spPr>
          <a:xfrm>
            <a:off x="1614491" y="1924827"/>
            <a:ext cx="1541721" cy="334390"/>
          </a:xfrm>
          <a:prstGeom prst="rect">
            <a:avLst/>
          </a:prstGeom>
          <a:solidFill>
            <a:srgbClr val="FEF4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FEF497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D0C41-CA8A-1AF4-A4E0-9A4EF1867A92}"/>
              </a:ext>
            </a:extLst>
          </p:cNvPr>
          <p:cNvSpPr/>
          <p:nvPr/>
        </p:nvSpPr>
        <p:spPr>
          <a:xfrm>
            <a:off x="1620995" y="2358594"/>
            <a:ext cx="1541721" cy="334390"/>
          </a:xfrm>
          <a:prstGeom prst="rect">
            <a:avLst/>
          </a:prstGeom>
          <a:solidFill>
            <a:srgbClr val="37A0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37A02D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CCE6AC-77F1-DBDF-DB75-0A31B367BC16}"/>
              </a:ext>
            </a:extLst>
          </p:cNvPr>
          <p:cNvSpPr/>
          <p:nvPr/>
        </p:nvSpPr>
        <p:spPr>
          <a:xfrm>
            <a:off x="1620995" y="2812182"/>
            <a:ext cx="1541721" cy="334390"/>
          </a:xfrm>
          <a:prstGeom prst="rect">
            <a:avLst/>
          </a:prstGeom>
          <a:solidFill>
            <a:srgbClr val="FF7F0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FF7F07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4599E50-BCC2-B2A3-0168-6C1B17FD3ECD}"/>
              </a:ext>
            </a:extLst>
          </p:cNvPr>
          <p:cNvSpPr/>
          <p:nvPr/>
        </p:nvSpPr>
        <p:spPr>
          <a:xfrm>
            <a:off x="1673976" y="3225172"/>
            <a:ext cx="1541721" cy="334390"/>
          </a:xfrm>
          <a:prstGeom prst="rect">
            <a:avLst/>
          </a:prstGeom>
          <a:solidFill>
            <a:srgbClr val="E31A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E31A1C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BEEAF6-FECD-F781-E731-E231BE225A9F}"/>
              </a:ext>
            </a:extLst>
          </p:cNvPr>
          <p:cNvSpPr/>
          <p:nvPr/>
        </p:nvSpPr>
        <p:spPr>
          <a:xfrm>
            <a:off x="1620995" y="3638162"/>
            <a:ext cx="1541721" cy="334390"/>
          </a:xfrm>
          <a:prstGeom prst="rect">
            <a:avLst/>
          </a:prstGeom>
          <a:solidFill>
            <a:srgbClr val="FEBE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FEBE6F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50CFEC-27E5-BD51-2F65-07FEAFE75A0A}"/>
              </a:ext>
            </a:extLst>
          </p:cNvPr>
          <p:cNvSpPr/>
          <p:nvPr/>
        </p:nvSpPr>
        <p:spPr>
          <a:xfrm>
            <a:off x="1680899" y="4053008"/>
            <a:ext cx="1541721" cy="334390"/>
          </a:xfrm>
          <a:prstGeom prst="rect">
            <a:avLst/>
          </a:prstGeom>
          <a:solidFill>
            <a:srgbClr val="6A3D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6A3D9A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0A7C58-F256-BD84-D280-D8B749B400BB}"/>
              </a:ext>
            </a:extLst>
          </p:cNvPr>
          <p:cNvSpPr/>
          <p:nvPr/>
        </p:nvSpPr>
        <p:spPr>
          <a:xfrm>
            <a:off x="1680899" y="4546454"/>
            <a:ext cx="1541721" cy="334390"/>
          </a:xfrm>
          <a:prstGeom prst="rect">
            <a:avLst/>
          </a:prstGeom>
          <a:solidFill>
            <a:srgbClr val="CAB2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CAB2D5</a:t>
            </a:r>
          </a:p>
        </p:txBody>
      </p:sp>
      <p:pic>
        <p:nvPicPr>
          <p:cNvPr id="34" name="Picture 33" descr="A screenshot of a computer&#10;&#10;Description automatically generated">
            <a:extLst>
              <a:ext uri="{FF2B5EF4-FFF2-40B4-BE49-F238E27FC236}">
                <a16:creationId xmlns:a16="http://schemas.microsoft.com/office/drawing/2014/main" id="{B85642BC-1D5A-9695-7CB4-53A8ADBC04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27955" y="1781183"/>
            <a:ext cx="3086100" cy="24003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97D66C6-938E-8200-E43E-2B9334F38952}"/>
              </a:ext>
            </a:extLst>
          </p:cNvPr>
          <p:cNvSpPr/>
          <p:nvPr/>
        </p:nvSpPr>
        <p:spPr>
          <a:xfrm>
            <a:off x="1817232" y="5307388"/>
            <a:ext cx="1541721" cy="334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FFFFFF</a:t>
            </a:r>
          </a:p>
        </p:txBody>
      </p:sp>
    </p:spTree>
    <p:extLst>
      <p:ext uri="{BB962C8B-B14F-4D97-AF65-F5344CB8AC3E}">
        <p14:creationId xmlns:p14="http://schemas.microsoft.com/office/powerpoint/2010/main" val="231319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13C5619-A6F7-4618-06B8-BBA4EA899536}"/>
              </a:ext>
            </a:extLst>
          </p:cNvPr>
          <p:cNvSpPr/>
          <p:nvPr/>
        </p:nvSpPr>
        <p:spPr>
          <a:xfrm>
            <a:off x="6943589" y="1071893"/>
            <a:ext cx="669851" cy="46409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A group of mushrooms growing on a mossy surface&#10;&#10;Description automatically generated">
            <a:extLst>
              <a:ext uri="{FF2B5EF4-FFF2-40B4-BE49-F238E27FC236}">
                <a16:creationId xmlns:a16="http://schemas.microsoft.com/office/drawing/2014/main" id="{929FC579-A5D2-D91B-1402-8636872BB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433" y="937970"/>
            <a:ext cx="5070760" cy="498205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95EADA9-004F-0301-CAF7-4E0288690508}"/>
              </a:ext>
            </a:extLst>
          </p:cNvPr>
          <p:cNvSpPr/>
          <p:nvPr/>
        </p:nvSpPr>
        <p:spPr>
          <a:xfrm>
            <a:off x="8505907" y="1071893"/>
            <a:ext cx="669851" cy="464094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DDA5E9-DACC-AC08-4809-3B1D102F54DF}"/>
              </a:ext>
            </a:extLst>
          </p:cNvPr>
          <p:cNvSpPr/>
          <p:nvPr/>
        </p:nvSpPr>
        <p:spPr>
          <a:xfrm>
            <a:off x="7708799" y="1071893"/>
            <a:ext cx="669851" cy="4640948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BBF43A-E892-B984-A58B-9404D6A818C3}"/>
              </a:ext>
            </a:extLst>
          </p:cNvPr>
          <p:cNvSpPr/>
          <p:nvPr/>
        </p:nvSpPr>
        <p:spPr>
          <a:xfrm>
            <a:off x="7198103" y="3918261"/>
            <a:ext cx="1541721" cy="334390"/>
          </a:xfrm>
          <a:prstGeom prst="rect">
            <a:avLst/>
          </a:prstGeom>
          <a:solidFill>
            <a:srgbClr val="2079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2079B4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263A72-58DF-B21A-B058-AEB9C1B97704}"/>
              </a:ext>
            </a:extLst>
          </p:cNvPr>
          <p:cNvSpPr/>
          <p:nvPr/>
        </p:nvSpPr>
        <p:spPr>
          <a:xfrm>
            <a:off x="7146538" y="3392367"/>
            <a:ext cx="1541721" cy="334390"/>
          </a:xfrm>
          <a:prstGeom prst="rect">
            <a:avLst/>
          </a:prstGeom>
          <a:solidFill>
            <a:srgbClr val="FEF4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FEF497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DC16B8-5A3F-B082-8C2F-D88E772E4D40}"/>
              </a:ext>
            </a:extLst>
          </p:cNvPr>
          <p:cNvSpPr/>
          <p:nvPr/>
        </p:nvSpPr>
        <p:spPr>
          <a:xfrm>
            <a:off x="7278516" y="1563686"/>
            <a:ext cx="1541721" cy="334390"/>
          </a:xfrm>
          <a:prstGeom prst="rect">
            <a:avLst/>
          </a:prstGeom>
          <a:solidFill>
            <a:srgbClr val="3EB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37A02D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767D37-A64E-31ED-F81D-E503DDFE3EEB}"/>
              </a:ext>
            </a:extLst>
          </p:cNvPr>
          <p:cNvSpPr/>
          <p:nvPr/>
        </p:nvSpPr>
        <p:spPr>
          <a:xfrm>
            <a:off x="7198103" y="2936501"/>
            <a:ext cx="1541721" cy="334390"/>
          </a:xfrm>
          <a:prstGeom prst="rect">
            <a:avLst/>
          </a:prstGeom>
          <a:solidFill>
            <a:srgbClr val="FF7F0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FF7F07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23DC4-B73B-84F5-1A58-62D3C8428058}"/>
              </a:ext>
            </a:extLst>
          </p:cNvPr>
          <p:cNvSpPr/>
          <p:nvPr/>
        </p:nvSpPr>
        <p:spPr>
          <a:xfrm>
            <a:off x="7278515" y="4872648"/>
            <a:ext cx="1541721" cy="334390"/>
          </a:xfrm>
          <a:prstGeom prst="rect">
            <a:avLst/>
          </a:prstGeom>
          <a:solidFill>
            <a:srgbClr val="E31A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E31A1C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89C537-3BCD-EDCC-6C02-380E639B3494}"/>
              </a:ext>
            </a:extLst>
          </p:cNvPr>
          <p:cNvSpPr/>
          <p:nvPr/>
        </p:nvSpPr>
        <p:spPr>
          <a:xfrm>
            <a:off x="7147925" y="2489065"/>
            <a:ext cx="1541721" cy="334390"/>
          </a:xfrm>
          <a:prstGeom prst="rect">
            <a:avLst/>
          </a:prstGeom>
          <a:solidFill>
            <a:srgbClr val="FEBE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FEBE6F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B4EF6D-1A96-D285-A6DB-364E3F74752E}"/>
              </a:ext>
            </a:extLst>
          </p:cNvPr>
          <p:cNvSpPr/>
          <p:nvPr/>
        </p:nvSpPr>
        <p:spPr>
          <a:xfrm>
            <a:off x="7198103" y="2032151"/>
            <a:ext cx="1541721" cy="334390"/>
          </a:xfrm>
          <a:prstGeom prst="rect">
            <a:avLst/>
          </a:prstGeom>
          <a:solidFill>
            <a:srgbClr val="6A3D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6A3D9A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428D15-D4A9-FCF3-2728-92173F42A9E3}"/>
              </a:ext>
            </a:extLst>
          </p:cNvPr>
          <p:cNvSpPr/>
          <p:nvPr/>
        </p:nvSpPr>
        <p:spPr>
          <a:xfrm>
            <a:off x="7198103" y="4387398"/>
            <a:ext cx="1541721" cy="334390"/>
          </a:xfrm>
          <a:prstGeom prst="rect">
            <a:avLst/>
          </a:prstGeom>
          <a:solidFill>
            <a:srgbClr val="CAB2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CAB2D5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BE6C97-F5A7-C4D4-7BC0-2734BD29DF5C}"/>
              </a:ext>
            </a:extLst>
          </p:cNvPr>
          <p:cNvSpPr txBox="1"/>
          <p:nvPr/>
        </p:nvSpPr>
        <p:spPr>
          <a:xfrm>
            <a:off x="6329934" y="390833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background-color: #F2F2F2;</a:t>
            </a:r>
          </a:p>
        </p:txBody>
      </p:sp>
    </p:spTree>
    <p:extLst>
      <p:ext uri="{BB962C8B-B14F-4D97-AF65-F5344CB8AC3E}">
        <p14:creationId xmlns:p14="http://schemas.microsoft.com/office/powerpoint/2010/main" val="127069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ular pattern of colorful triangles&#10;&#10;Description automatically generated with medium confidence">
            <a:extLst>
              <a:ext uri="{FF2B5EF4-FFF2-40B4-BE49-F238E27FC236}">
                <a16:creationId xmlns:a16="http://schemas.microsoft.com/office/drawing/2014/main" id="{4F6C78A2-DBFD-8729-53C2-BED40B06F81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985" y="510363"/>
            <a:ext cx="7772400" cy="5620043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B4FF8EC-8EB6-C022-5AB4-CFA275D37871}"/>
              </a:ext>
            </a:extLst>
          </p:cNvPr>
          <p:cNvGrpSpPr/>
          <p:nvPr/>
        </p:nvGrpSpPr>
        <p:grpSpPr>
          <a:xfrm>
            <a:off x="2109116" y="4195309"/>
            <a:ext cx="1313305" cy="1313753"/>
            <a:chOff x="4631514" y="5051577"/>
            <a:chExt cx="1313305" cy="1313753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9219B92-1EF0-F262-D867-8FCF838805D1}"/>
                </a:ext>
              </a:extLst>
            </p:cNvPr>
            <p:cNvSpPr/>
            <p:nvPr/>
          </p:nvSpPr>
          <p:spPr>
            <a:xfrm>
              <a:off x="4853164" y="5283995"/>
              <a:ext cx="84938" cy="87118"/>
            </a:xfrm>
            <a:prstGeom prst="ellipse">
              <a:avLst/>
            </a:prstGeom>
            <a:solidFill>
              <a:srgbClr val="3EB8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0" name="Triangle 99">
              <a:extLst>
                <a:ext uri="{FF2B5EF4-FFF2-40B4-BE49-F238E27FC236}">
                  <a16:creationId xmlns:a16="http://schemas.microsoft.com/office/drawing/2014/main" id="{92C88F46-6B00-5A03-4F5C-18E92692CC00}"/>
                </a:ext>
              </a:extLst>
            </p:cNvPr>
            <p:cNvSpPr/>
            <p:nvPr/>
          </p:nvSpPr>
          <p:spPr>
            <a:xfrm rot="10800000">
              <a:off x="4853164" y="5423066"/>
              <a:ext cx="84938" cy="87118"/>
            </a:xfrm>
            <a:prstGeom prst="triangle">
              <a:avLst/>
            </a:prstGeom>
            <a:solidFill>
              <a:srgbClr val="6A3D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08920A6-44BE-B8EB-7407-7F4B1B83DA62}"/>
                </a:ext>
              </a:extLst>
            </p:cNvPr>
            <p:cNvSpPr/>
            <p:nvPr/>
          </p:nvSpPr>
          <p:spPr>
            <a:xfrm rot="13476611">
              <a:off x="4858521" y="5562136"/>
              <a:ext cx="74224" cy="71324"/>
            </a:xfrm>
            <a:prstGeom prst="rect">
              <a:avLst/>
            </a:prstGeom>
            <a:solidFill>
              <a:srgbClr val="FEBE6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2" name="Regular Pentagon 101">
              <a:extLst>
                <a:ext uri="{FF2B5EF4-FFF2-40B4-BE49-F238E27FC236}">
                  <a16:creationId xmlns:a16="http://schemas.microsoft.com/office/drawing/2014/main" id="{AE6C791D-4569-9794-827A-07325839DC2A}"/>
                </a:ext>
              </a:extLst>
            </p:cNvPr>
            <p:cNvSpPr/>
            <p:nvPr/>
          </p:nvSpPr>
          <p:spPr>
            <a:xfrm rot="10800000">
              <a:off x="4853164" y="5685412"/>
              <a:ext cx="84938" cy="87118"/>
            </a:xfrm>
            <a:prstGeom prst="pentagon">
              <a:avLst/>
            </a:prstGeom>
            <a:solidFill>
              <a:srgbClr val="FF7F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3" name="Hexagon 102">
              <a:extLst>
                <a:ext uri="{FF2B5EF4-FFF2-40B4-BE49-F238E27FC236}">
                  <a16:creationId xmlns:a16="http://schemas.microsoft.com/office/drawing/2014/main" id="{29549302-D704-8746-1052-C07F46A0C9F3}"/>
                </a:ext>
              </a:extLst>
            </p:cNvPr>
            <p:cNvSpPr/>
            <p:nvPr/>
          </p:nvSpPr>
          <p:spPr>
            <a:xfrm rot="16200000">
              <a:off x="4844168" y="5832388"/>
              <a:ext cx="102929" cy="87118"/>
            </a:xfrm>
            <a:prstGeom prst="hexagon">
              <a:avLst/>
            </a:prstGeom>
            <a:solidFill>
              <a:srgbClr val="FEF49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ACBF030-49A6-B386-E88E-F7D862CE3529}"/>
                </a:ext>
              </a:extLst>
            </p:cNvPr>
            <p:cNvSpPr/>
            <p:nvPr/>
          </p:nvSpPr>
          <p:spPr>
            <a:xfrm rot="16200000">
              <a:off x="4858521" y="6117938"/>
              <a:ext cx="74224" cy="71324"/>
            </a:xfrm>
            <a:prstGeom prst="rect">
              <a:avLst/>
            </a:prstGeom>
            <a:solidFill>
              <a:srgbClr val="CAB2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13A237E3-63D4-36F1-F9F9-BEA5FA1E76A0}"/>
                </a:ext>
              </a:extLst>
            </p:cNvPr>
            <p:cNvSpPr/>
            <p:nvPr/>
          </p:nvSpPr>
          <p:spPr>
            <a:xfrm rot="16200000">
              <a:off x="4858521" y="6244114"/>
              <a:ext cx="74224" cy="71324"/>
            </a:xfrm>
            <a:prstGeom prst="roundRect">
              <a:avLst/>
            </a:prstGeom>
            <a:solidFill>
              <a:srgbClr val="E31A1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6" name="Octagon 105">
              <a:extLst>
                <a:ext uri="{FF2B5EF4-FFF2-40B4-BE49-F238E27FC236}">
                  <a16:creationId xmlns:a16="http://schemas.microsoft.com/office/drawing/2014/main" id="{0960BB88-1C21-152F-72BF-5889F02F9451}"/>
                </a:ext>
              </a:extLst>
            </p:cNvPr>
            <p:cNvSpPr/>
            <p:nvPr/>
          </p:nvSpPr>
          <p:spPr>
            <a:xfrm rot="16200000">
              <a:off x="4853047" y="5978391"/>
              <a:ext cx="85171" cy="87118"/>
            </a:xfrm>
            <a:prstGeom prst="oct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696D3AA-D521-E02E-C63F-C73CA9B5838B}"/>
                </a:ext>
              </a:extLst>
            </p:cNvPr>
            <p:cNvSpPr txBox="1"/>
            <p:nvPr/>
          </p:nvSpPr>
          <p:spPr>
            <a:xfrm>
              <a:off x="4631514" y="5051577"/>
              <a:ext cx="52770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Legend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B329A02-C219-D34A-F110-355B72B8637D}"/>
                </a:ext>
              </a:extLst>
            </p:cNvPr>
            <p:cNvSpPr txBox="1"/>
            <p:nvPr/>
          </p:nvSpPr>
          <p:spPr>
            <a:xfrm>
              <a:off x="4979490" y="5205121"/>
              <a:ext cx="4732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Person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40FFE86-45CE-A0D2-A1B8-7E7FC64A8493}"/>
                </a:ext>
              </a:extLst>
            </p:cNvPr>
            <p:cNvSpPr txBox="1"/>
            <p:nvPr/>
          </p:nvSpPr>
          <p:spPr>
            <a:xfrm>
              <a:off x="4979490" y="5340087"/>
              <a:ext cx="9380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Research institute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BC341EE-1E30-5A9A-F977-767149BCC60F}"/>
                </a:ext>
              </a:extLst>
            </p:cNvPr>
            <p:cNvSpPr txBox="1"/>
            <p:nvPr/>
          </p:nvSpPr>
          <p:spPr>
            <a:xfrm>
              <a:off x="4979490" y="5475053"/>
              <a:ext cx="7248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Public Sector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937E71E-BA63-F174-A6C2-42A5967933C7}"/>
                </a:ext>
              </a:extLst>
            </p:cNvPr>
            <p:cNvSpPr txBox="1"/>
            <p:nvPr/>
          </p:nvSpPr>
          <p:spPr>
            <a:xfrm>
              <a:off x="4979490" y="5610020"/>
              <a:ext cx="84350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Private industry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34F3D52-C9CF-B7D5-4405-B94BE292E1CD}"/>
                </a:ext>
              </a:extLst>
            </p:cNvPr>
            <p:cNvSpPr txBox="1"/>
            <p:nvPr/>
          </p:nvSpPr>
          <p:spPr>
            <a:xfrm>
              <a:off x="4979490" y="5744987"/>
              <a:ext cx="6254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Non-profit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3DFE46B-7A34-28B4-D6A5-5BDC62193AD6}"/>
                </a:ext>
              </a:extLst>
            </p:cNvPr>
            <p:cNvSpPr txBox="1"/>
            <p:nvPr/>
          </p:nvSpPr>
          <p:spPr>
            <a:xfrm>
              <a:off x="4979490" y="5879954"/>
              <a:ext cx="6719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Consortium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6CFBCF2-DE04-7B88-A269-6335E5F13E30}"/>
                </a:ext>
              </a:extLst>
            </p:cNvPr>
            <p:cNvSpPr txBox="1"/>
            <p:nvPr/>
          </p:nvSpPr>
          <p:spPr>
            <a:xfrm>
              <a:off x="4979490" y="6014920"/>
              <a:ext cx="96532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Turing programme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731D4D5-FDBD-E0BF-EC57-8D9423BA93C4}"/>
                </a:ext>
              </a:extLst>
            </p:cNvPr>
            <p:cNvSpPr txBox="1"/>
            <p:nvPr/>
          </p:nvSpPr>
          <p:spPr>
            <a:xfrm>
              <a:off x="4979490" y="6149886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Project</a:t>
              </a: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10DBEABC-503C-C839-DCC5-7579E37A9EDB}"/>
              </a:ext>
            </a:extLst>
          </p:cNvPr>
          <p:cNvSpPr/>
          <p:nvPr/>
        </p:nvSpPr>
        <p:spPr>
          <a:xfrm>
            <a:off x="948929" y="510363"/>
            <a:ext cx="1053423" cy="56200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A98926D-4B79-B82F-E068-5E9FD3B3F705}"/>
              </a:ext>
            </a:extLst>
          </p:cNvPr>
          <p:cNvSpPr/>
          <p:nvPr/>
        </p:nvSpPr>
        <p:spPr>
          <a:xfrm>
            <a:off x="9781374" y="510362"/>
            <a:ext cx="1053423" cy="56200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4B1B48C-8774-D187-673B-52DF77B2100C}"/>
              </a:ext>
            </a:extLst>
          </p:cNvPr>
          <p:cNvSpPr/>
          <p:nvPr/>
        </p:nvSpPr>
        <p:spPr>
          <a:xfrm>
            <a:off x="959562" y="510362"/>
            <a:ext cx="9875235" cy="562004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A789BA2-658C-9D8E-58BC-A0C87F7E88CF}"/>
              </a:ext>
            </a:extLst>
          </p:cNvPr>
          <p:cNvGrpSpPr/>
          <p:nvPr/>
        </p:nvGrpSpPr>
        <p:grpSpPr>
          <a:xfrm>
            <a:off x="6980679" y="914153"/>
            <a:ext cx="2083446" cy="592489"/>
            <a:chOff x="6980679" y="914153"/>
            <a:chExt cx="2083446" cy="59248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CD9A3D-67E8-D295-6F5F-253131C3034C}"/>
                </a:ext>
              </a:extLst>
            </p:cNvPr>
            <p:cNvSpPr txBox="1"/>
            <p:nvPr/>
          </p:nvSpPr>
          <p:spPr>
            <a:xfrm>
              <a:off x="7417688" y="914153"/>
              <a:ext cx="1646437" cy="46166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343E2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What does this community need?</a:t>
              </a:r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36507B9-F708-9E75-E312-02D1B6BB8D8E}"/>
                </a:ext>
              </a:extLst>
            </p:cNvPr>
            <p:cNvSpPr/>
            <p:nvPr/>
          </p:nvSpPr>
          <p:spPr>
            <a:xfrm rot="9840794">
              <a:off x="6980679" y="1258550"/>
              <a:ext cx="517877" cy="248092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90673AE-6BF9-5E96-16A8-5E96920FF6F9}"/>
              </a:ext>
            </a:extLst>
          </p:cNvPr>
          <p:cNvGrpSpPr/>
          <p:nvPr/>
        </p:nvGrpSpPr>
        <p:grpSpPr>
          <a:xfrm>
            <a:off x="2404018" y="3133523"/>
            <a:ext cx="3732828" cy="1025030"/>
            <a:chOff x="2494022" y="3073462"/>
            <a:chExt cx="3732828" cy="1025030"/>
          </a:xfrm>
        </p:grpSpPr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DC67D761-692D-E1AC-1E1F-F78D92F7223F}"/>
                </a:ext>
              </a:extLst>
            </p:cNvPr>
            <p:cNvSpPr/>
            <p:nvPr/>
          </p:nvSpPr>
          <p:spPr>
            <a:xfrm rot="1636314">
              <a:off x="3805767" y="3647129"/>
              <a:ext cx="2421083" cy="451363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C12DB5-AEC9-71BE-1389-90BFF5522058}"/>
                </a:ext>
              </a:extLst>
            </p:cNvPr>
            <p:cNvSpPr txBox="1"/>
            <p:nvPr/>
          </p:nvSpPr>
          <p:spPr>
            <a:xfrm>
              <a:off x="2494022" y="3073462"/>
              <a:ext cx="1550424" cy="4001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343E2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 this you?!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4705BC4-8556-346B-C224-7C134939A380}"/>
              </a:ext>
            </a:extLst>
          </p:cNvPr>
          <p:cNvGrpSpPr/>
          <p:nvPr/>
        </p:nvGrpSpPr>
        <p:grpSpPr>
          <a:xfrm>
            <a:off x="7936573" y="2479870"/>
            <a:ext cx="1764928" cy="718841"/>
            <a:chOff x="7936573" y="2341641"/>
            <a:chExt cx="1764928" cy="7188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8EC773-5DFB-226B-7191-82E05F2DFD6A}"/>
                </a:ext>
              </a:extLst>
            </p:cNvPr>
            <p:cNvSpPr txBox="1"/>
            <p:nvPr/>
          </p:nvSpPr>
          <p:spPr>
            <a:xfrm>
              <a:off x="8385419" y="2341641"/>
              <a:ext cx="1316082" cy="64633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343E2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Who are our Public Sector connections?</a:t>
              </a:r>
            </a:p>
          </p:txBody>
        </p:sp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CA4D2484-87D2-F969-6AA0-ECF0B5B74377}"/>
                </a:ext>
              </a:extLst>
            </p:cNvPr>
            <p:cNvSpPr/>
            <p:nvPr/>
          </p:nvSpPr>
          <p:spPr>
            <a:xfrm rot="9722647">
              <a:off x="7936573" y="2903303"/>
              <a:ext cx="669142" cy="157179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3C1E3AF-A772-D6CB-080B-4B88907A5548}"/>
              </a:ext>
            </a:extLst>
          </p:cNvPr>
          <p:cNvGrpSpPr/>
          <p:nvPr/>
        </p:nvGrpSpPr>
        <p:grpSpPr>
          <a:xfrm>
            <a:off x="7655269" y="4273287"/>
            <a:ext cx="1995616" cy="845470"/>
            <a:chOff x="7655269" y="4273287"/>
            <a:chExt cx="1995616" cy="845470"/>
          </a:xfrm>
        </p:grpSpPr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CB4CDB7D-BFBC-FB60-395E-E17C6DC60C83}"/>
                </a:ext>
              </a:extLst>
            </p:cNvPr>
            <p:cNvSpPr/>
            <p:nvPr/>
          </p:nvSpPr>
          <p:spPr>
            <a:xfrm rot="12211853">
              <a:off x="7655269" y="4273287"/>
              <a:ext cx="1061889" cy="285620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E0A8358-2EC6-7B89-4498-456C008D5C1B}"/>
                </a:ext>
              </a:extLst>
            </p:cNvPr>
            <p:cNvSpPr txBox="1"/>
            <p:nvPr/>
          </p:nvSpPr>
          <p:spPr>
            <a:xfrm>
              <a:off x="8451807" y="4472426"/>
              <a:ext cx="1199078" cy="64633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343E2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What work is happening here?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886C9B6-691E-9802-0BD9-F2BB32508404}"/>
              </a:ext>
            </a:extLst>
          </p:cNvPr>
          <p:cNvGrpSpPr/>
          <p:nvPr/>
        </p:nvGrpSpPr>
        <p:grpSpPr>
          <a:xfrm>
            <a:off x="2802765" y="1615955"/>
            <a:ext cx="2560464" cy="276999"/>
            <a:chOff x="2918659" y="1204570"/>
            <a:chExt cx="2560464" cy="276999"/>
          </a:xfrm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FC4A6AEE-60E0-C657-528F-D0C9236B612B}"/>
                </a:ext>
              </a:extLst>
            </p:cNvPr>
            <p:cNvSpPr/>
            <p:nvPr/>
          </p:nvSpPr>
          <p:spPr>
            <a:xfrm rot="21256898">
              <a:off x="3851492" y="1238268"/>
              <a:ext cx="1627631" cy="226570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40E0FA-C2FD-8034-6899-838C4E5944D6}"/>
                </a:ext>
              </a:extLst>
            </p:cNvPr>
            <p:cNvSpPr txBox="1"/>
            <p:nvPr/>
          </p:nvSpPr>
          <p:spPr>
            <a:xfrm>
              <a:off x="2918659" y="1204570"/>
              <a:ext cx="1029577" cy="2769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rgbClr val="343E2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Turing Team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FBD91EA-50ED-B9F1-011F-160BC575258B}"/>
              </a:ext>
            </a:extLst>
          </p:cNvPr>
          <p:cNvGrpSpPr/>
          <p:nvPr/>
        </p:nvGrpSpPr>
        <p:grpSpPr>
          <a:xfrm>
            <a:off x="3051243" y="4979159"/>
            <a:ext cx="1715046" cy="837308"/>
            <a:chOff x="3029977" y="5000425"/>
            <a:chExt cx="1715046" cy="837308"/>
          </a:xfrm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BE390347-8117-AC2D-7B49-17D4C4DED6D3}"/>
                </a:ext>
              </a:extLst>
            </p:cNvPr>
            <p:cNvSpPr/>
            <p:nvPr/>
          </p:nvSpPr>
          <p:spPr>
            <a:xfrm rot="20584552">
              <a:off x="3784250" y="5000425"/>
              <a:ext cx="960773" cy="311100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333AD7-5A4C-37F3-0DF7-D6CAFDDEFE81}"/>
                </a:ext>
              </a:extLst>
            </p:cNvPr>
            <p:cNvSpPr txBox="1"/>
            <p:nvPr/>
          </p:nvSpPr>
          <p:spPr>
            <a:xfrm>
              <a:off x="3029977" y="5191402"/>
              <a:ext cx="1183308" cy="64633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343E2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What can we learn from this project?</a:t>
              </a:r>
            </a:p>
          </p:txBody>
        </p:sp>
      </p:grpSp>
      <p:pic>
        <p:nvPicPr>
          <p:cNvPr id="116" name="Picture 115">
            <a:extLst>
              <a:ext uri="{FF2B5EF4-FFF2-40B4-BE49-F238E27FC236}">
                <a16:creationId xmlns:a16="http://schemas.microsoft.com/office/drawing/2014/main" id="{75C753BE-CED8-B74A-E325-62F7731405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328" y="798199"/>
            <a:ext cx="1825767" cy="80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59F4C3D-683E-832E-EF61-EF846A6CC8A9}"/>
              </a:ext>
            </a:extLst>
          </p:cNvPr>
          <p:cNvGrpSpPr/>
          <p:nvPr/>
        </p:nvGrpSpPr>
        <p:grpSpPr>
          <a:xfrm>
            <a:off x="959562" y="510362"/>
            <a:ext cx="9875235" cy="5620044"/>
            <a:chOff x="959562" y="510362"/>
            <a:chExt cx="9875235" cy="5620044"/>
          </a:xfrm>
        </p:grpSpPr>
        <p:pic>
          <p:nvPicPr>
            <p:cNvPr id="5" name="Picture 4" descr="A circular pattern of colorful triangles&#10;&#10;Description automatically generated with medium confidence">
              <a:extLst>
                <a:ext uri="{FF2B5EF4-FFF2-40B4-BE49-F238E27FC236}">
                  <a16:creationId xmlns:a16="http://schemas.microsoft.com/office/drawing/2014/main" id="{4F6C78A2-DBFD-8729-53C2-BED40B06F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12985" y="510363"/>
              <a:ext cx="7772400" cy="5620043"/>
            </a:xfrm>
            <a:prstGeom prst="rect">
              <a:avLst/>
            </a:prstGeom>
          </p:spPr>
        </p:pic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B4FF8EC-8EB6-C022-5AB4-CFA275D37871}"/>
                </a:ext>
              </a:extLst>
            </p:cNvPr>
            <p:cNvGrpSpPr/>
            <p:nvPr/>
          </p:nvGrpSpPr>
          <p:grpSpPr>
            <a:xfrm>
              <a:off x="2109116" y="4195309"/>
              <a:ext cx="1313305" cy="1313753"/>
              <a:chOff x="4631514" y="5051577"/>
              <a:chExt cx="1313305" cy="1313753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29219B92-1EF0-F262-D867-8FCF838805D1}"/>
                  </a:ext>
                </a:extLst>
              </p:cNvPr>
              <p:cNvSpPr/>
              <p:nvPr/>
            </p:nvSpPr>
            <p:spPr>
              <a:xfrm>
                <a:off x="4853164" y="5283995"/>
                <a:ext cx="84938" cy="87118"/>
              </a:xfrm>
              <a:prstGeom prst="ellipse">
                <a:avLst/>
              </a:prstGeom>
              <a:solidFill>
                <a:srgbClr val="3EB8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00" name="Triangle 99">
                <a:extLst>
                  <a:ext uri="{FF2B5EF4-FFF2-40B4-BE49-F238E27FC236}">
                    <a16:creationId xmlns:a16="http://schemas.microsoft.com/office/drawing/2014/main" id="{92C88F46-6B00-5A03-4F5C-18E92692CC00}"/>
                  </a:ext>
                </a:extLst>
              </p:cNvPr>
              <p:cNvSpPr/>
              <p:nvPr/>
            </p:nvSpPr>
            <p:spPr>
              <a:xfrm rot="10800000">
                <a:off x="4853164" y="5423066"/>
                <a:ext cx="84938" cy="87118"/>
              </a:xfrm>
              <a:prstGeom prst="triangle">
                <a:avLst/>
              </a:prstGeom>
              <a:solidFill>
                <a:srgbClr val="6A3D9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08920A6-44BE-B8EB-7407-7F4B1B83DA62}"/>
                  </a:ext>
                </a:extLst>
              </p:cNvPr>
              <p:cNvSpPr/>
              <p:nvPr/>
            </p:nvSpPr>
            <p:spPr>
              <a:xfrm rot="13476611">
                <a:off x="4858521" y="5562136"/>
                <a:ext cx="74224" cy="71324"/>
              </a:xfrm>
              <a:prstGeom prst="rect">
                <a:avLst/>
              </a:prstGeom>
              <a:solidFill>
                <a:srgbClr val="FEBE6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02" name="Regular Pentagon 101">
                <a:extLst>
                  <a:ext uri="{FF2B5EF4-FFF2-40B4-BE49-F238E27FC236}">
                    <a16:creationId xmlns:a16="http://schemas.microsoft.com/office/drawing/2014/main" id="{AE6C791D-4569-9794-827A-07325839DC2A}"/>
                  </a:ext>
                </a:extLst>
              </p:cNvPr>
              <p:cNvSpPr/>
              <p:nvPr/>
            </p:nvSpPr>
            <p:spPr>
              <a:xfrm rot="10800000">
                <a:off x="4853164" y="5685412"/>
                <a:ext cx="84938" cy="87118"/>
              </a:xfrm>
              <a:prstGeom prst="pentagon">
                <a:avLst/>
              </a:prstGeom>
              <a:solidFill>
                <a:srgbClr val="FF7F0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03" name="Hexagon 102">
                <a:extLst>
                  <a:ext uri="{FF2B5EF4-FFF2-40B4-BE49-F238E27FC236}">
                    <a16:creationId xmlns:a16="http://schemas.microsoft.com/office/drawing/2014/main" id="{29549302-D704-8746-1052-C07F46A0C9F3}"/>
                  </a:ext>
                </a:extLst>
              </p:cNvPr>
              <p:cNvSpPr/>
              <p:nvPr/>
            </p:nvSpPr>
            <p:spPr>
              <a:xfrm rot="16200000">
                <a:off x="4844168" y="5832388"/>
                <a:ext cx="102929" cy="87118"/>
              </a:xfrm>
              <a:prstGeom prst="hexagon">
                <a:avLst/>
              </a:prstGeom>
              <a:solidFill>
                <a:srgbClr val="FEF49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AACBF030-49A6-B386-E88E-F7D862CE3529}"/>
                  </a:ext>
                </a:extLst>
              </p:cNvPr>
              <p:cNvSpPr/>
              <p:nvPr/>
            </p:nvSpPr>
            <p:spPr>
              <a:xfrm rot="16200000">
                <a:off x="4858521" y="6117938"/>
                <a:ext cx="74224" cy="71324"/>
              </a:xfrm>
              <a:prstGeom prst="rect">
                <a:avLst/>
              </a:prstGeom>
              <a:solidFill>
                <a:srgbClr val="CAB2D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13A237E3-63D4-36F1-F9F9-BEA5FA1E76A0}"/>
                  </a:ext>
                </a:extLst>
              </p:cNvPr>
              <p:cNvSpPr/>
              <p:nvPr/>
            </p:nvSpPr>
            <p:spPr>
              <a:xfrm rot="16200000">
                <a:off x="4858521" y="6244114"/>
                <a:ext cx="74224" cy="71324"/>
              </a:xfrm>
              <a:prstGeom prst="roundRect">
                <a:avLst/>
              </a:prstGeom>
              <a:solidFill>
                <a:srgbClr val="E31A1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06" name="Octagon 105">
                <a:extLst>
                  <a:ext uri="{FF2B5EF4-FFF2-40B4-BE49-F238E27FC236}">
                    <a16:creationId xmlns:a16="http://schemas.microsoft.com/office/drawing/2014/main" id="{0960BB88-1C21-152F-72BF-5889F02F9451}"/>
                  </a:ext>
                </a:extLst>
              </p:cNvPr>
              <p:cNvSpPr/>
              <p:nvPr/>
            </p:nvSpPr>
            <p:spPr>
              <a:xfrm rot="16200000">
                <a:off x="4853047" y="5978391"/>
                <a:ext cx="85171" cy="87118"/>
              </a:xfrm>
              <a:prstGeom prst="octagon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696D3AA-D521-E02E-C63F-C73CA9B5838B}"/>
                  </a:ext>
                </a:extLst>
              </p:cNvPr>
              <p:cNvSpPr txBox="1"/>
              <p:nvPr/>
            </p:nvSpPr>
            <p:spPr>
              <a:xfrm>
                <a:off x="4631514" y="5051577"/>
                <a:ext cx="5277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Legend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B329A02-C219-D34A-F110-355B72B8637D}"/>
                  </a:ext>
                </a:extLst>
              </p:cNvPr>
              <p:cNvSpPr txBox="1"/>
              <p:nvPr/>
            </p:nvSpPr>
            <p:spPr>
              <a:xfrm>
                <a:off x="4979490" y="5205121"/>
                <a:ext cx="47320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Person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40FFE86-45CE-A0D2-A1B8-7E7FC64A8493}"/>
                  </a:ext>
                </a:extLst>
              </p:cNvPr>
              <p:cNvSpPr txBox="1"/>
              <p:nvPr/>
            </p:nvSpPr>
            <p:spPr>
              <a:xfrm>
                <a:off x="4979490" y="5340087"/>
                <a:ext cx="93807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Research institute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BC341EE-1E30-5A9A-F977-767149BCC60F}"/>
                  </a:ext>
                </a:extLst>
              </p:cNvPr>
              <p:cNvSpPr txBox="1"/>
              <p:nvPr/>
            </p:nvSpPr>
            <p:spPr>
              <a:xfrm>
                <a:off x="4979490" y="5475053"/>
                <a:ext cx="72487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Public Sector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A937E71E-BA63-F174-A6C2-42A5967933C7}"/>
                  </a:ext>
                </a:extLst>
              </p:cNvPr>
              <p:cNvSpPr txBox="1"/>
              <p:nvPr/>
            </p:nvSpPr>
            <p:spPr>
              <a:xfrm>
                <a:off x="4979490" y="5610020"/>
                <a:ext cx="8435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Private industry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34F3D52-C9CF-B7D5-4405-B94BE292E1CD}"/>
                  </a:ext>
                </a:extLst>
              </p:cNvPr>
              <p:cNvSpPr txBox="1"/>
              <p:nvPr/>
            </p:nvSpPr>
            <p:spPr>
              <a:xfrm>
                <a:off x="4979490" y="5744987"/>
                <a:ext cx="6254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Non-profit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3DFE46B-7A34-28B4-D6A5-5BDC62193AD6}"/>
                  </a:ext>
                </a:extLst>
              </p:cNvPr>
              <p:cNvSpPr txBox="1"/>
              <p:nvPr/>
            </p:nvSpPr>
            <p:spPr>
              <a:xfrm>
                <a:off x="4979490" y="5879954"/>
                <a:ext cx="6719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Consortium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6CFBCF2-DE04-7B88-A269-6335E5F13E30}"/>
                  </a:ext>
                </a:extLst>
              </p:cNvPr>
              <p:cNvSpPr txBox="1"/>
              <p:nvPr/>
            </p:nvSpPr>
            <p:spPr>
              <a:xfrm>
                <a:off x="4979490" y="6014920"/>
                <a:ext cx="96532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Turing programme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731D4D5-FDBD-E0BF-EC57-8D9423BA93C4}"/>
                  </a:ext>
                </a:extLst>
              </p:cNvPr>
              <p:cNvSpPr txBox="1"/>
              <p:nvPr/>
            </p:nvSpPr>
            <p:spPr>
              <a:xfrm>
                <a:off x="4979490" y="6149886"/>
                <a:ext cx="4796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Project</a:t>
                </a:r>
              </a:p>
            </p:txBody>
          </p:sp>
        </p:grp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0DBEABC-503C-C839-DCC5-7579E37A9EDB}"/>
                </a:ext>
              </a:extLst>
            </p:cNvPr>
            <p:cNvSpPr/>
            <p:nvPr/>
          </p:nvSpPr>
          <p:spPr>
            <a:xfrm>
              <a:off x="960504" y="510363"/>
              <a:ext cx="1053423" cy="562004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A98926D-4B79-B82F-E068-5E9FD3B3F705}"/>
                </a:ext>
              </a:extLst>
            </p:cNvPr>
            <p:cNvSpPr/>
            <p:nvPr/>
          </p:nvSpPr>
          <p:spPr>
            <a:xfrm>
              <a:off x="9781374" y="510362"/>
              <a:ext cx="1053423" cy="562004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4B1B48C-8774-D187-673B-52DF77B2100C}"/>
                </a:ext>
              </a:extLst>
            </p:cNvPr>
            <p:cNvSpPr/>
            <p:nvPr/>
          </p:nvSpPr>
          <p:spPr>
            <a:xfrm>
              <a:off x="959562" y="510362"/>
              <a:ext cx="9875235" cy="562004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A789BA2-658C-9D8E-58BC-A0C87F7E88CF}"/>
                </a:ext>
              </a:extLst>
            </p:cNvPr>
            <p:cNvGrpSpPr/>
            <p:nvPr/>
          </p:nvGrpSpPr>
          <p:grpSpPr>
            <a:xfrm>
              <a:off x="6980679" y="914153"/>
              <a:ext cx="2083446" cy="592489"/>
              <a:chOff x="6980679" y="914153"/>
              <a:chExt cx="2083446" cy="59248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CD9A3D-67E8-D295-6F5F-253131C3034C}"/>
                  </a:ext>
                </a:extLst>
              </p:cNvPr>
              <p:cNvSpPr txBox="1"/>
              <p:nvPr/>
            </p:nvSpPr>
            <p:spPr>
              <a:xfrm>
                <a:off x="7417688" y="914153"/>
                <a:ext cx="1646437" cy="46166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>
                    <a:solidFill>
                      <a:srgbClr val="343E2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What does this community need?</a:t>
                </a:r>
              </a:p>
            </p:txBody>
          </p:sp>
          <p:sp>
            <p:nvSpPr>
              <p:cNvPr id="21" name="Right Arrow 20">
                <a:extLst>
                  <a:ext uri="{FF2B5EF4-FFF2-40B4-BE49-F238E27FC236}">
                    <a16:creationId xmlns:a16="http://schemas.microsoft.com/office/drawing/2014/main" id="{236507B9-F708-9E75-E312-02D1B6BB8D8E}"/>
                  </a:ext>
                </a:extLst>
              </p:cNvPr>
              <p:cNvSpPr/>
              <p:nvPr/>
            </p:nvSpPr>
            <p:spPr>
              <a:xfrm rot="9840794">
                <a:off x="6980679" y="1258550"/>
                <a:ext cx="517877" cy="248092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90673AE-6BF9-5E96-16A8-5E96920FF6F9}"/>
                </a:ext>
              </a:extLst>
            </p:cNvPr>
            <p:cNvGrpSpPr/>
            <p:nvPr/>
          </p:nvGrpSpPr>
          <p:grpSpPr>
            <a:xfrm>
              <a:off x="2404018" y="3133523"/>
              <a:ext cx="3732828" cy="1025030"/>
              <a:chOff x="2494022" y="3073462"/>
              <a:chExt cx="3732828" cy="1025030"/>
            </a:xfrm>
          </p:grpSpPr>
          <p:sp>
            <p:nvSpPr>
              <p:cNvPr id="26" name="Right Arrow 25">
                <a:extLst>
                  <a:ext uri="{FF2B5EF4-FFF2-40B4-BE49-F238E27FC236}">
                    <a16:creationId xmlns:a16="http://schemas.microsoft.com/office/drawing/2014/main" id="{DC67D761-692D-E1AC-1E1F-F78D92F7223F}"/>
                  </a:ext>
                </a:extLst>
              </p:cNvPr>
              <p:cNvSpPr/>
              <p:nvPr/>
            </p:nvSpPr>
            <p:spPr>
              <a:xfrm rot="1636314">
                <a:off x="3805767" y="3647129"/>
                <a:ext cx="2421083" cy="451363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0C12DB5-AEC9-71BE-1389-90BFF5522058}"/>
                  </a:ext>
                </a:extLst>
              </p:cNvPr>
              <p:cNvSpPr txBox="1"/>
              <p:nvPr/>
            </p:nvSpPr>
            <p:spPr>
              <a:xfrm>
                <a:off x="2494022" y="3073462"/>
                <a:ext cx="1550424" cy="400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solidFill>
                      <a:srgbClr val="343E2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this you?!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4705BC4-8556-346B-C224-7C134939A380}"/>
                </a:ext>
              </a:extLst>
            </p:cNvPr>
            <p:cNvGrpSpPr/>
            <p:nvPr/>
          </p:nvGrpSpPr>
          <p:grpSpPr>
            <a:xfrm>
              <a:off x="7936573" y="2479870"/>
              <a:ext cx="1764928" cy="718841"/>
              <a:chOff x="7936573" y="2341641"/>
              <a:chExt cx="1764928" cy="718841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8EC773-5DFB-226B-7191-82E05F2DFD6A}"/>
                  </a:ext>
                </a:extLst>
              </p:cNvPr>
              <p:cNvSpPr txBox="1"/>
              <p:nvPr/>
            </p:nvSpPr>
            <p:spPr>
              <a:xfrm>
                <a:off x="8385419" y="2341641"/>
                <a:ext cx="1316082" cy="64633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>
                    <a:solidFill>
                      <a:srgbClr val="343E2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Who are our Public Sector connections?</a:t>
                </a: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CA4D2484-87D2-F969-6AA0-ECF0B5B74377}"/>
                  </a:ext>
                </a:extLst>
              </p:cNvPr>
              <p:cNvSpPr/>
              <p:nvPr/>
            </p:nvSpPr>
            <p:spPr>
              <a:xfrm rot="9722647">
                <a:off x="7936573" y="2903303"/>
                <a:ext cx="669142" cy="157179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3C1E3AF-A772-D6CB-080B-4B88907A5548}"/>
                </a:ext>
              </a:extLst>
            </p:cNvPr>
            <p:cNvGrpSpPr/>
            <p:nvPr/>
          </p:nvGrpSpPr>
          <p:grpSpPr>
            <a:xfrm>
              <a:off x="7655269" y="4273287"/>
              <a:ext cx="1995616" cy="845470"/>
              <a:chOff x="7655269" y="4273287"/>
              <a:chExt cx="1995616" cy="845470"/>
            </a:xfrm>
          </p:grpSpPr>
          <p:sp>
            <p:nvSpPr>
              <p:cNvPr id="23" name="Right Arrow 22">
                <a:extLst>
                  <a:ext uri="{FF2B5EF4-FFF2-40B4-BE49-F238E27FC236}">
                    <a16:creationId xmlns:a16="http://schemas.microsoft.com/office/drawing/2014/main" id="{CB4CDB7D-BFBC-FB60-395E-E17C6DC60C83}"/>
                  </a:ext>
                </a:extLst>
              </p:cNvPr>
              <p:cNvSpPr/>
              <p:nvPr/>
            </p:nvSpPr>
            <p:spPr>
              <a:xfrm rot="12211853">
                <a:off x="7655269" y="4273287"/>
                <a:ext cx="1061889" cy="285620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0A8358-2EC6-7B89-4498-456C008D5C1B}"/>
                  </a:ext>
                </a:extLst>
              </p:cNvPr>
              <p:cNvSpPr txBox="1"/>
              <p:nvPr/>
            </p:nvSpPr>
            <p:spPr>
              <a:xfrm>
                <a:off x="8451807" y="4472426"/>
                <a:ext cx="1199078" cy="64633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>
                    <a:solidFill>
                      <a:srgbClr val="343E2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What work is happening here?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B886C9B6-691E-9802-0BD9-F2BB32508404}"/>
                </a:ext>
              </a:extLst>
            </p:cNvPr>
            <p:cNvGrpSpPr/>
            <p:nvPr/>
          </p:nvGrpSpPr>
          <p:grpSpPr>
            <a:xfrm>
              <a:off x="2802765" y="1615955"/>
              <a:ext cx="2560464" cy="276999"/>
              <a:chOff x="2918659" y="1204570"/>
              <a:chExt cx="2560464" cy="276999"/>
            </a:xfrm>
          </p:grpSpPr>
          <p:sp>
            <p:nvSpPr>
              <p:cNvPr id="22" name="Right Arrow 21">
                <a:extLst>
                  <a:ext uri="{FF2B5EF4-FFF2-40B4-BE49-F238E27FC236}">
                    <a16:creationId xmlns:a16="http://schemas.microsoft.com/office/drawing/2014/main" id="{FC4A6AEE-60E0-C657-528F-D0C9236B612B}"/>
                  </a:ext>
                </a:extLst>
              </p:cNvPr>
              <p:cNvSpPr/>
              <p:nvPr/>
            </p:nvSpPr>
            <p:spPr>
              <a:xfrm rot="21256898">
                <a:off x="3851492" y="1238268"/>
                <a:ext cx="1627631" cy="226570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40E0FA-C2FD-8034-6899-838C4E5944D6}"/>
                  </a:ext>
                </a:extLst>
              </p:cNvPr>
              <p:cNvSpPr txBox="1"/>
              <p:nvPr/>
            </p:nvSpPr>
            <p:spPr>
              <a:xfrm>
                <a:off x="2918659" y="1204570"/>
                <a:ext cx="1029577" cy="27699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solidFill>
                      <a:srgbClr val="343E2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Turing Team</a:t>
                </a: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FBD91EA-50ED-B9F1-011F-160BC575258B}"/>
                </a:ext>
              </a:extLst>
            </p:cNvPr>
            <p:cNvGrpSpPr/>
            <p:nvPr/>
          </p:nvGrpSpPr>
          <p:grpSpPr>
            <a:xfrm>
              <a:off x="3051243" y="4979159"/>
              <a:ext cx="1715046" cy="837308"/>
              <a:chOff x="3029977" y="5000425"/>
              <a:chExt cx="1715046" cy="837308"/>
            </a:xfrm>
          </p:grpSpPr>
          <p:sp>
            <p:nvSpPr>
              <p:cNvPr id="24" name="Right Arrow 23">
                <a:extLst>
                  <a:ext uri="{FF2B5EF4-FFF2-40B4-BE49-F238E27FC236}">
                    <a16:creationId xmlns:a16="http://schemas.microsoft.com/office/drawing/2014/main" id="{BE390347-8117-AC2D-7B49-17D4C4DED6D3}"/>
                  </a:ext>
                </a:extLst>
              </p:cNvPr>
              <p:cNvSpPr/>
              <p:nvPr/>
            </p:nvSpPr>
            <p:spPr>
              <a:xfrm rot="20584552">
                <a:off x="3784250" y="5000425"/>
                <a:ext cx="960773" cy="311100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333AD7-5A4C-37F3-0DF7-D6CAFDDEFE81}"/>
                  </a:ext>
                </a:extLst>
              </p:cNvPr>
              <p:cNvSpPr txBox="1"/>
              <p:nvPr/>
            </p:nvSpPr>
            <p:spPr>
              <a:xfrm>
                <a:off x="3029977" y="5191402"/>
                <a:ext cx="1183308" cy="64633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>
                    <a:solidFill>
                      <a:srgbClr val="343E2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What can we learn from this project?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592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43A73AA-2D5C-E9AE-62EF-901C0087BD05}"/>
              </a:ext>
            </a:extLst>
          </p:cNvPr>
          <p:cNvGrpSpPr/>
          <p:nvPr/>
        </p:nvGrpSpPr>
        <p:grpSpPr>
          <a:xfrm>
            <a:off x="959562" y="510362"/>
            <a:ext cx="9875235" cy="5620044"/>
            <a:chOff x="959562" y="510362"/>
            <a:chExt cx="9875235" cy="5620044"/>
          </a:xfrm>
        </p:grpSpPr>
        <p:pic>
          <p:nvPicPr>
            <p:cNvPr id="5" name="Picture 4" descr="A circular pattern of colorful triangles&#10;&#10;Description automatically generated with medium confidence">
              <a:extLst>
                <a:ext uri="{FF2B5EF4-FFF2-40B4-BE49-F238E27FC236}">
                  <a16:creationId xmlns:a16="http://schemas.microsoft.com/office/drawing/2014/main" id="{4F6C78A2-DBFD-8729-53C2-BED40B06F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12985" y="510363"/>
              <a:ext cx="7772400" cy="5620043"/>
            </a:xfrm>
            <a:prstGeom prst="rect">
              <a:avLst/>
            </a:prstGeom>
          </p:spPr>
        </p:pic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B4FF8EC-8EB6-C022-5AB4-CFA275D37871}"/>
                </a:ext>
              </a:extLst>
            </p:cNvPr>
            <p:cNvGrpSpPr/>
            <p:nvPr/>
          </p:nvGrpSpPr>
          <p:grpSpPr>
            <a:xfrm>
              <a:off x="2109116" y="4195309"/>
              <a:ext cx="1313305" cy="1313753"/>
              <a:chOff x="4631514" y="5051577"/>
              <a:chExt cx="1313305" cy="1313753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29219B92-1EF0-F262-D867-8FCF838805D1}"/>
                  </a:ext>
                </a:extLst>
              </p:cNvPr>
              <p:cNvSpPr/>
              <p:nvPr/>
            </p:nvSpPr>
            <p:spPr>
              <a:xfrm>
                <a:off x="4853164" y="5283995"/>
                <a:ext cx="84938" cy="87118"/>
              </a:xfrm>
              <a:prstGeom prst="ellipse">
                <a:avLst/>
              </a:prstGeom>
              <a:solidFill>
                <a:srgbClr val="3EB8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00" name="Triangle 99">
                <a:extLst>
                  <a:ext uri="{FF2B5EF4-FFF2-40B4-BE49-F238E27FC236}">
                    <a16:creationId xmlns:a16="http://schemas.microsoft.com/office/drawing/2014/main" id="{92C88F46-6B00-5A03-4F5C-18E92692CC00}"/>
                  </a:ext>
                </a:extLst>
              </p:cNvPr>
              <p:cNvSpPr/>
              <p:nvPr/>
            </p:nvSpPr>
            <p:spPr>
              <a:xfrm rot="10800000">
                <a:off x="4853164" y="5423066"/>
                <a:ext cx="84938" cy="87118"/>
              </a:xfrm>
              <a:prstGeom prst="triangle">
                <a:avLst/>
              </a:prstGeom>
              <a:solidFill>
                <a:srgbClr val="6A3D9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08920A6-44BE-B8EB-7407-7F4B1B83DA62}"/>
                  </a:ext>
                </a:extLst>
              </p:cNvPr>
              <p:cNvSpPr/>
              <p:nvPr/>
            </p:nvSpPr>
            <p:spPr>
              <a:xfrm rot="13476611">
                <a:off x="4858521" y="5562136"/>
                <a:ext cx="74224" cy="71324"/>
              </a:xfrm>
              <a:prstGeom prst="rect">
                <a:avLst/>
              </a:prstGeom>
              <a:solidFill>
                <a:srgbClr val="FEBE6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02" name="Regular Pentagon 101">
                <a:extLst>
                  <a:ext uri="{FF2B5EF4-FFF2-40B4-BE49-F238E27FC236}">
                    <a16:creationId xmlns:a16="http://schemas.microsoft.com/office/drawing/2014/main" id="{AE6C791D-4569-9794-827A-07325839DC2A}"/>
                  </a:ext>
                </a:extLst>
              </p:cNvPr>
              <p:cNvSpPr/>
              <p:nvPr/>
            </p:nvSpPr>
            <p:spPr>
              <a:xfrm rot="10800000">
                <a:off x="4853164" y="5685412"/>
                <a:ext cx="84938" cy="87118"/>
              </a:xfrm>
              <a:prstGeom prst="pentagon">
                <a:avLst/>
              </a:prstGeom>
              <a:solidFill>
                <a:srgbClr val="FF7F0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03" name="Hexagon 102">
                <a:extLst>
                  <a:ext uri="{FF2B5EF4-FFF2-40B4-BE49-F238E27FC236}">
                    <a16:creationId xmlns:a16="http://schemas.microsoft.com/office/drawing/2014/main" id="{29549302-D704-8746-1052-C07F46A0C9F3}"/>
                  </a:ext>
                </a:extLst>
              </p:cNvPr>
              <p:cNvSpPr/>
              <p:nvPr/>
            </p:nvSpPr>
            <p:spPr>
              <a:xfrm rot="16200000">
                <a:off x="4844168" y="5832388"/>
                <a:ext cx="102929" cy="87118"/>
              </a:xfrm>
              <a:prstGeom prst="hexagon">
                <a:avLst/>
              </a:prstGeom>
              <a:solidFill>
                <a:srgbClr val="FEF49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AACBF030-49A6-B386-E88E-F7D862CE3529}"/>
                  </a:ext>
                </a:extLst>
              </p:cNvPr>
              <p:cNvSpPr/>
              <p:nvPr/>
            </p:nvSpPr>
            <p:spPr>
              <a:xfrm rot="16200000">
                <a:off x="4858521" y="6117938"/>
                <a:ext cx="74224" cy="71324"/>
              </a:xfrm>
              <a:prstGeom prst="rect">
                <a:avLst/>
              </a:prstGeom>
              <a:solidFill>
                <a:srgbClr val="CAB2D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13A237E3-63D4-36F1-F9F9-BEA5FA1E76A0}"/>
                  </a:ext>
                </a:extLst>
              </p:cNvPr>
              <p:cNvSpPr/>
              <p:nvPr/>
            </p:nvSpPr>
            <p:spPr>
              <a:xfrm rot="16200000">
                <a:off x="4858521" y="6244114"/>
                <a:ext cx="74224" cy="71324"/>
              </a:xfrm>
              <a:prstGeom prst="roundRect">
                <a:avLst/>
              </a:prstGeom>
              <a:solidFill>
                <a:srgbClr val="E31A1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06" name="Octagon 105">
                <a:extLst>
                  <a:ext uri="{FF2B5EF4-FFF2-40B4-BE49-F238E27FC236}">
                    <a16:creationId xmlns:a16="http://schemas.microsoft.com/office/drawing/2014/main" id="{0960BB88-1C21-152F-72BF-5889F02F9451}"/>
                  </a:ext>
                </a:extLst>
              </p:cNvPr>
              <p:cNvSpPr/>
              <p:nvPr/>
            </p:nvSpPr>
            <p:spPr>
              <a:xfrm rot="16200000">
                <a:off x="4853047" y="5978391"/>
                <a:ext cx="85171" cy="87118"/>
              </a:xfrm>
              <a:prstGeom prst="octagon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696D3AA-D521-E02E-C63F-C73CA9B5838B}"/>
                  </a:ext>
                </a:extLst>
              </p:cNvPr>
              <p:cNvSpPr txBox="1"/>
              <p:nvPr/>
            </p:nvSpPr>
            <p:spPr>
              <a:xfrm>
                <a:off x="4631514" y="5051577"/>
                <a:ext cx="5277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Legend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B329A02-C219-D34A-F110-355B72B8637D}"/>
                  </a:ext>
                </a:extLst>
              </p:cNvPr>
              <p:cNvSpPr txBox="1"/>
              <p:nvPr/>
            </p:nvSpPr>
            <p:spPr>
              <a:xfrm>
                <a:off x="4979490" y="5205121"/>
                <a:ext cx="47320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Person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40FFE86-45CE-A0D2-A1B8-7E7FC64A8493}"/>
                  </a:ext>
                </a:extLst>
              </p:cNvPr>
              <p:cNvSpPr txBox="1"/>
              <p:nvPr/>
            </p:nvSpPr>
            <p:spPr>
              <a:xfrm>
                <a:off x="4979490" y="5340087"/>
                <a:ext cx="93807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Research institute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BC341EE-1E30-5A9A-F977-767149BCC60F}"/>
                  </a:ext>
                </a:extLst>
              </p:cNvPr>
              <p:cNvSpPr txBox="1"/>
              <p:nvPr/>
            </p:nvSpPr>
            <p:spPr>
              <a:xfrm>
                <a:off x="4979490" y="5475053"/>
                <a:ext cx="72487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Public Sector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A937E71E-BA63-F174-A6C2-42A5967933C7}"/>
                  </a:ext>
                </a:extLst>
              </p:cNvPr>
              <p:cNvSpPr txBox="1"/>
              <p:nvPr/>
            </p:nvSpPr>
            <p:spPr>
              <a:xfrm>
                <a:off x="4979490" y="5610020"/>
                <a:ext cx="8435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Private industry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34F3D52-C9CF-B7D5-4405-B94BE292E1CD}"/>
                  </a:ext>
                </a:extLst>
              </p:cNvPr>
              <p:cNvSpPr txBox="1"/>
              <p:nvPr/>
            </p:nvSpPr>
            <p:spPr>
              <a:xfrm>
                <a:off x="4979490" y="5744987"/>
                <a:ext cx="6254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Non-profit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3DFE46B-7A34-28B4-D6A5-5BDC62193AD6}"/>
                  </a:ext>
                </a:extLst>
              </p:cNvPr>
              <p:cNvSpPr txBox="1"/>
              <p:nvPr/>
            </p:nvSpPr>
            <p:spPr>
              <a:xfrm>
                <a:off x="4979490" y="5879954"/>
                <a:ext cx="6719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Consortium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6CFBCF2-DE04-7B88-A269-6335E5F13E30}"/>
                  </a:ext>
                </a:extLst>
              </p:cNvPr>
              <p:cNvSpPr txBox="1"/>
              <p:nvPr/>
            </p:nvSpPr>
            <p:spPr>
              <a:xfrm>
                <a:off x="4979490" y="6014920"/>
                <a:ext cx="96532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Turing programme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731D4D5-FDBD-E0BF-EC57-8D9423BA93C4}"/>
                  </a:ext>
                </a:extLst>
              </p:cNvPr>
              <p:cNvSpPr txBox="1"/>
              <p:nvPr/>
            </p:nvSpPr>
            <p:spPr>
              <a:xfrm>
                <a:off x="4979490" y="6149886"/>
                <a:ext cx="4796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Project</a:t>
                </a:r>
              </a:p>
            </p:txBody>
          </p:sp>
        </p:grp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0DBEABC-503C-C839-DCC5-7579E37A9EDB}"/>
                </a:ext>
              </a:extLst>
            </p:cNvPr>
            <p:cNvSpPr/>
            <p:nvPr/>
          </p:nvSpPr>
          <p:spPr>
            <a:xfrm>
              <a:off x="960504" y="510363"/>
              <a:ext cx="1053423" cy="562004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A98926D-4B79-B82F-E068-5E9FD3B3F705}"/>
                </a:ext>
              </a:extLst>
            </p:cNvPr>
            <p:cNvSpPr/>
            <p:nvPr/>
          </p:nvSpPr>
          <p:spPr>
            <a:xfrm>
              <a:off x="9781374" y="510362"/>
              <a:ext cx="1053423" cy="562004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4B1B48C-8774-D187-673B-52DF77B2100C}"/>
                </a:ext>
              </a:extLst>
            </p:cNvPr>
            <p:cNvSpPr/>
            <p:nvPr/>
          </p:nvSpPr>
          <p:spPr>
            <a:xfrm>
              <a:off x="959562" y="510362"/>
              <a:ext cx="9875235" cy="562004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A789BA2-658C-9D8E-58BC-A0C87F7E88CF}"/>
                </a:ext>
              </a:extLst>
            </p:cNvPr>
            <p:cNvGrpSpPr/>
            <p:nvPr/>
          </p:nvGrpSpPr>
          <p:grpSpPr>
            <a:xfrm>
              <a:off x="6980679" y="914153"/>
              <a:ext cx="2083446" cy="592489"/>
              <a:chOff x="6980679" y="914153"/>
              <a:chExt cx="2083446" cy="59248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CD9A3D-67E8-D295-6F5F-253131C3034C}"/>
                  </a:ext>
                </a:extLst>
              </p:cNvPr>
              <p:cNvSpPr txBox="1"/>
              <p:nvPr/>
            </p:nvSpPr>
            <p:spPr>
              <a:xfrm>
                <a:off x="7417688" y="914153"/>
                <a:ext cx="1646437" cy="46166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>
                    <a:solidFill>
                      <a:srgbClr val="343E2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What does this community need?</a:t>
                </a:r>
              </a:p>
            </p:txBody>
          </p:sp>
          <p:sp>
            <p:nvSpPr>
              <p:cNvPr id="21" name="Right Arrow 20">
                <a:extLst>
                  <a:ext uri="{FF2B5EF4-FFF2-40B4-BE49-F238E27FC236}">
                    <a16:creationId xmlns:a16="http://schemas.microsoft.com/office/drawing/2014/main" id="{236507B9-F708-9E75-E312-02D1B6BB8D8E}"/>
                  </a:ext>
                </a:extLst>
              </p:cNvPr>
              <p:cNvSpPr/>
              <p:nvPr/>
            </p:nvSpPr>
            <p:spPr>
              <a:xfrm rot="9840794">
                <a:off x="6980679" y="1258550"/>
                <a:ext cx="517877" cy="248092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90673AE-6BF9-5E96-16A8-5E96920FF6F9}"/>
                </a:ext>
              </a:extLst>
            </p:cNvPr>
            <p:cNvGrpSpPr/>
            <p:nvPr/>
          </p:nvGrpSpPr>
          <p:grpSpPr>
            <a:xfrm>
              <a:off x="2155891" y="3132223"/>
              <a:ext cx="3980955" cy="1026330"/>
              <a:chOff x="2245895" y="3072162"/>
              <a:chExt cx="3980955" cy="1026330"/>
            </a:xfrm>
          </p:grpSpPr>
          <p:sp>
            <p:nvSpPr>
              <p:cNvPr id="26" name="Right Arrow 25">
                <a:extLst>
                  <a:ext uri="{FF2B5EF4-FFF2-40B4-BE49-F238E27FC236}">
                    <a16:creationId xmlns:a16="http://schemas.microsoft.com/office/drawing/2014/main" id="{DC67D761-692D-E1AC-1E1F-F78D92F7223F}"/>
                  </a:ext>
                </a:extLst>
              </p:cNvPr>
              <p:cNvSpPr/>
              <p:nvPr/>
            </p:nvSpPr>
            <p:spPr>
              <a:xfrm rot="1636314">
                <a:off x="3805767" y="3647129"/>
                <a:ext cx="2421083" cy="451363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0C12DB5-AEC9-71BE-1389-90BFF5522058}"/>
                  </a:ext>
                </a:extLst>
              </p:cNvPr>
              <p:cNvSpPr txBox="1"/>
              <p:nvPr/>
            </p:nvSpPr>
            <p:spPr>
              <a:xfrm>
                <a:off x="2245895" y="3072162"/>
                <a:ext cx="2844371" cy="70788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i="1" dirty="0">
                    <a:solidFill>
                      <a:srgbClr val="343E2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 can we engage these people?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4705BC4-8556-346B-C224-7C134939A380}"/>
                </a:ext>
              </a:extLst>
            </p:cNvPr>
            <p:cNvGrpSpPr/>
            <p:nvPr/>
          </p:nvGrpSpPr>
          <p:grpSpPr>
            <a:xfrm>
              <a:off x="7936573" y="2479870"/>
              <a:ext cx="1764928" cy="718841"/>
              <a:chOff x="7936573" y="2341641"/>
              <a:chExt cx="1764928" cy="718841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8EC773-5DFB-226B-7191-82E05F2DFD6A}"/>
                  </a:ext>
                </a:extLst>
              </p:cNvPr>
              <p:cNvSpPr txBox="1"/>
              <p:nvPr/>
            </p:nvSpPr>
            <p:spPr>
              <a:xfrm>
                <a:off x="8385419" y="2341641"/>
                <a:ext cx="1316082" cy="64633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>
                    <a:solidFill>
                      <a:srgbClr val="343E2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Who are our Public Sector connections?</a:t>
                </a: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CA4D2484-87D2-F969-6AA0-ECF0B5B74377}"/>
                  </a:ext>
                </a:extLst>
              </p:cNvPr>
              <p:cNvSpPr/>
              <p:nvPr/>
            </p:nvSpPr>
            <p:spPr>
              <a:xfrm rot="9722647">
                <a:off x="7936573" y="2903303"/>
                <a:ext cx="669142" cy="157179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3C1E3AF-A772-D6CB-080B-4B88907A5548}"/>
                </a:ext>
              </a:extLst>
            </p:cNvPr>
            <p:cNvGrpSpPr/>
            <p:nvPr/>
          </p:nvGrpSpPr>
          <p:grpSpPr>
            <a:xfrm>
              <a:off x="7655269" y="4273287"/>
              <a:ext cx="1995616" cy="845470"/>
              <a:chOff x="7655269" y="4273287"/>
              <a:chExt cx="1995616" cy="845470"/>
            </a:xfrm>
          </p:grpSpPr>
          <p:sp>
            <p:nvSpPr>
              <p:cNvPr id="23" name="Right Arrow 22">
                <a:extLst>
                  <a:ext uri="{FF2B5EF4-FFF2-40B4-BE49-F238E27FC236}">
                    <a16:creationId xmlns:a16="http://schemas.microsoft.com/office/drawing/2014/main" id="{CB4CDB7D-BFBC-FB60-395E-E17C6DC60C83}"/>
                  </a:ext>
                </a:extLst>
              </p:cNvPr>
              <p:cNvSpPr/>
              <p:nvPr/>
            </p:nvSpPr>
            <p:spPr>
              <a:xfrm rot="12211853">
                <a:off x="7655269" y="4273287"/>
                <a:ext cx="1061889" cy="285620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0A8358-2EC6-7B89-4498-456C008D5C1B}"/>
                  </a:ext>
                </a:extLst>
              </p:cNvPr>
              <p:cNvSpPr txBox="1"/>
              <p:nvPr/>
            </p:nvSpPr>
            <p:spPr>
              <a:xfrm>
                <a:off x="8451807" y="4472426"/>
                <a:ext cx="1199078" cy="64633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>
                    <a:solidFill>
                      <a:srgbClr val="343E2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What work is happening here?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B886C9B6-691E-9802-0BD9-F2BB32508404}"/>
                </a:ext>
              </a:extLst>
            </p:cNvPr>
            <p:cNvGrpSpPr/>
            <p:nvPr/>
          </p:nvGrpSpPr>
          <p:grpSpPr>
            <a:xfrm>
              <a:off x="2558226" y="1600675"/>
              <a:ext cx="2560464" cy="307094"/>
              <a:chOff x="2918659" y="1238268"/>
              <a:chExt cx="2560464" cy="307094"/>
            </a:xfrm>
          </p:grpSpPr>
          <p:sp>
            <p:nvSpPr>
              <p:cNvPr id="22" name="Right Arrow 21">
                <a:extLst>
                  <a:ext uri="{FF2B5EF4-FFF2-40B4-BE49-F238E27FC236}">
                    <a16:creationId xmlns:a16="http://schemas.microsoft.com/office/drawing/2014/main" id="{FC4A6AEE-60E0-C657-528F-D0C9236B612B}"/>
                  </a:ext>
                </a:extLst>
              </p:cNvPr>
              <p:cNvSpPr/>
              <p:nvPr/>
            </p:nvSpPr>
            <p:spPr>
              <a:xfrm rot="21256898">
                <a:off x="3851492" y="1238268"/>
                <a:ext cx="1627631" cy="226570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40E0FA-C2FD-8034-6899-838C4E5944D6}"/>
                  </a:ext>
                </a:extLst>
              </p:cNvPr>
              <p:cNvSpPr txBox="1"/>
              <p:nvPr/>
            </p:nvSpPr>
            <p:spPr>
              <a:xfrm>
                <a:off x="2918659" y="1268363"/>
                <a:ext cx="1029577" cy="27699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solidFill>
                      <a:srgbClr val="343E2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Turing Team</a:t>
                </a: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FBD91EA-50ED-B9F1-011F-160BC575258B}"/>
                </a:ext>
              </a:extLst>
            </p:cNvPr>
            <p:cNvGrpSpPr/>
            <p:nvPr/>
          </p:nvGrpSpPr>
          <p:grpSpPr>
            <a:xfrm>
              <a:off x="3051243" y="4979159"/>
              <a:ext cx="1715046" cy="837308"/>
              <a:chOff x="3029977" y="5000425"/>
              <a:chExt cx="1715046" cy="837308"/>
            </a:xfrm>
          </p:grpSpPr>
          <p:sp>
            <p:nvSpPr>
              <p:cNvPr id="24" name="Right Arrow 23">
                <a:extLst>
                  <a:ext uri="{FF2B5EF4-FFF2-40B4-BE49-F238E27FC236}">
                    <a16:creationId xmlns:a16="http://schemas.microsoft.com/office/drawing/2014/main" id="{BE390347-8117-AC2D-7B49-17D4C4DED6D3}"/>
                  </a:ext>
                </a:extLst>
              </p:cNvPr>
              <p:cNvSpPr/>
              <p:nvPr/>
            </p:nvSpPr>
            <p:spPr>
              <a:xfrm rot="20584552">
                <a:off x="3784250" y="5000425"/>
                <a:ext cx="960773" cy="311100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333AD7-5A4C-37F3-0DF7-D6CAFDDEFE81}"/>
                  </a:ext>
                </a:extLst>
              </p:cNvPr>
              <p:cNvSpPr txBox="1"/>
              <p:nvPr/>
            </p:nvSpPr>
            <p:spPr>
              <a:xfrm>
                <a:off x="3029977" y="5191402"/>
                <a:ext cx="1183308" cy="64633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>
                    <a:solidFill>
                      <a:srgbClr val="343E2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What can we learn from this project?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8954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90822F-07DE-AACC-0076-846B754C8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969" y="500187"/>
            <a:ext cx="3214258" cy="2499032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97B43C86-433A-F874-4958-19432933003A}"/>
              </a:ext>
            </a:extLst>
          </p:cNvPr>
          <p:cNvGrpSpPr/>
          <p:nvPr/>
        </p:nvGrpSpPr>
        <p:grpSpPr>
          <a:xfrm>
            <a:off x="542139" y="570996"/>
            <a:ext cx="3977247" cy="5716007"/>
            <a:chOff x="2528255" y="529260"/>
            <a:chExt cx="3977247" cy="571600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B8AB61F-65F9-FE5C-D0DA-AFDD0C5EC541}"/>
                </a:ext>
              </a:extLst>
            </p:cNvPr>
            <p:cNvSpPr/>
            <p:nvPr/>
          </p:nvSpPr>
          <p:spPr>
            <a:xfrm>
              <a:off x="3026758" y="1292303"/>
              <a:ext cx="403122" cy="413470"/>
            </a:xfrm>
            <a:prstGeom prst="ellipse">
              <a:avLst/>
            </a:prstGeom>
            <a:solidFill>
              <a:srgbClr val="3EB8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7875CCE1-E8E7-B290-9FD1-92D4EBE845BA}"/>
                </a:ext>
              </a:extLst>
            </p:cNvPr>
            <p:cNvSpPr/>
            <p:nvPr/>
          </p:nvSpPr>
          <p:spPr>
            <a:xfrm rot="10800000">
              <a:off x="3026759" y="1952344"/>
              <a:ext cx="403122" cy="413470"/>
            </a:xfrm>
            <a:prstGeom prst="triangle">
              <a:avLst/>
            </a:prstGeom>
            <a:solidFill>
              <a:srgbClr val="6A3D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38EC09C-FE6B-02A6-E200-C79BA9850580}"/>
                </a:ext>
              </a:extLst>
            </p:cNvPr>
            <p:cNvSpPr/>
            <p:nvPr/>
          </p:nvSpPr>
          <p:spPr>
            <a:xfrm rot="13476611">
              <a:off x="3052183" y="2612385"/>
              <a:ext cx="352272" cy="338508"/>
            </a:xfrm>
            <a:prstGeom prst="rect">
              <a:avLst/>
            </a:prstGeom>
            <a:solidFill>
              <a:srgbClr val="FEBE6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gular Pentagon 16">
              <a:extLst>
                <a:ext uri="{FF2B5EF4-FFF2-40B4-BE49-F238E27FC236}">
                  <a16:creationId xmlns:a16="http://schemas.microsoft.com/office/drawing/2014/main" id="{C89E3E5A-5613-DE6C-0F18-9B2FD27E8792}"/>
                </a:ext>
              </a:extLst>
            </p:cNvPr>
            <p:cNvSpPr/>
            <p:nvPr/>
          </p:nvSpPr>
          <p:spPr>
            <a:xfrm rot="10800000">
              <a:off x="3026759" y="3197464"/>
              <a:ext cx="403122" cy="413470"/>
            </a:xfrm>
            <a:prstGeom prst="pentagon">
              <a:avLst/>
            </a:prstGeom>
            <a:solidFill>
              <a:srgbClr val="FF7F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3C4D6DA6-D908-85AB-E03E-C8569028D334}"/>
                </a:ext>
              </a:extLst>
            </p:cNvPr>
            <p:cNvSpPr/>
            <p:nvPr/>
          </p:nvSpPr>
          <p:spPr>
            <a:xfrm rot="16200000">
              <a:off x="2984063" y="3895026"/>
              <a:ext cx="488512" cy="413470"/>
            </a:xfrm>
            <a:prstGeom prst="hexagon">
              <a:avLst/>
            </a:prstGeom>
            <a:solidFill>
              <a:srgbClr val="FEF49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A6A3A1-2124-4CA1-1996-F29D129DCB28}"/>
                </a:ext>
              </a:extLst>
            </p:cNvPr>
            <p:cNvSpPr/>
            <p:nvPr/>
          </p:nvSpPr>
          <p:spPr>
            <a:xfrm rot="16200000">
              <a:off x="3052183" y="5250271"/>
              <a:ext cx="352272" cy="338508"/>
            </a:xfrm>
            <a:prstGeom prst="rect">
              <a:avLst/>
            </a:prstGeom>
            <a:solidFill>
              <a:srgbClr val="CAB2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D21818BA-1C2D-EAE0-45A7-7E482D5E10A9}"/>
                </a:ext>
              </a:extLst>
            </p:cNvPr>
            <p:cNvSpPr/>
            <p:nvPr/>
          </p:nvSpPr>
          <p:spPr>
            <a:xfrm rot="16200000">
              <a:off x="3052183" y="5849113"/>
              <a:ext cx="352272" cy="338508"/>
            </a:xfrm>
            <a:prstGeom prst="roundRect">
              <a:avLst/>
            </a:prstGeom>
            <a:solidFill>
              <a:srgbClr val="E31A1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ctagon 20">
              <a:extLst>
                <a:ext uri="{FF2B5EF4-FFF2-40B4-BE49-F238E27FC236}">
                  <a16:creationId xmlns:a16="http://schemas.microsoft.com/office/drawing/2014/main" id="{F6ACE67A-9BCC-8FAE-C6AA-E7BE0DFD7D92}"/>
                </a:ext>
              </a:extLst>
            </p:cNvPr>
            <p:cNvSpPr/>
            <p:nvPr/>
          </p:nvSpPr>
          <p:spPr>
            <a:xfrm rot="16200000">
              <a:off x="3026204" y="4587968"/>
              <a:ext cx="404230" cy="413470"/>
            </a:xfrm>
            <a:prstGeom prst="oct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BEE747-3496-DEA8-20C9-F69B225EE4F9}"/>
                </a:ext>
              </a:extLst>
            </p:cNvPr>
            <p:cNvSpPr txBox="1"/>
            <p:nvPr/>
          </p:nvSpPr>
          <p:spPr>
            <a:xfrm>
              <a:off x="2528255" y="529260"/>
              <a:ext cx="14001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Legend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668BF7A-1743-0FE8-C9CD-CA7CC4DF10F9}"/>
                </a:ext>
              </a:extLst>
            </p:cNvPr>
            <p:cNvSpPr txBox="1"/>
            <p:nvPr/>
          </p:nvSpPr>
          <p:spPr>
            <a:xfrm>
              <a:off x="3626316" y="1238102"/>
              <a:ext cx="1202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Person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F010590-B9E7-C80B-87DB-DBE811AF1F16}"/>
                </a:ext>
              </a:extLst>
            </p:cNvPr>
            <p:cNvSpPr txBox="1"/>
            <p:nvPr/>
          </p:nvSpPr>
          <p:spPr>
            <a:xfrm>
              <a:off x="3626316" y="1878666"/>
              <a:ext cx="27989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Research institute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CE7494-438A-4688-5DC6-E80D36408A1E}"/>
                </a:ext>
              </a:extLst>
            </p:cNvPr>
            <p:cNvSpPr txBox="1"/>
            <p:nvPr/>
          </p:nvSpPr>
          <p:spPr>
            <a:xfrm>
              <a:off x="3626316" y="2519230"/>
              <a:ext cx="2072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Public Sector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82F8DDD-1969-0AD2-F8DE-7EDF449BDEBF}"/>
                </a:ext>
              </a:extLst>
            </p:cNvPr>
            <p:cNvSpPr txBox="1"/>
            <p:nvPr/>
          </p:nvSpPr>
          <p:spPr>
            <a:xfrm>
              <a:off x="3626316" y="3159794"/>
              <a:ext cx="24734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Private industry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811BC78-4F20-7241-2791-7401034A6565}"/>
                </a:ext>
              </a:extLst>
            </p:cNvPr>
            <p:cNvSpPr txBox="1"/>
            <p:nvPr/>
          </p:nvSpPr>
          <p:spPr>
            <a:xfrm>
              <a:off x="3626316" y="3800358"/>
              <a:ext cx="17145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Non-profit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CA08586-CAD8-B0EE-428F-1041B23CFB44}"/>
                </a:ext>
              </a:extLst>
            </p:cNvPr>
            <p:cNvSpPr txBox="1"/>
            <p:nvPr/>
          </p:nvSpPr>
          <p:spPr>
            <a:xfrm>
              <a:off x="3626316" y="4440922"/>
              <a:ext cx="18870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Consortium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8822460-8FEA-EBF0-ECD6-2962FFAC9762}"/>
                </a:ext>
              </a:extLst>
            </p:cNvPr>
            <p:cNvSpPr txBox="1"/>
            <p:nvPr/>
          </p:nvSpPr>
          <p:spPr>
            <a:xfrm>
              <a:off x="3626316" y="5081486"/>
              <a:ext cx="28791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Turing programme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6F18FEF-429E-CB4C-FA64-1898DE4FB9B0}"/>
                </a:ext>
              </a:extLst>
            </p:cNvPr>
            <p:cNvSpPr txBox="1"/>
            <p:nvPr/>
          </p:nvSpPr>
          <p:spPr>
            <a:xfrm>
              <a:off x="3626316" y="5722047"/>
              <a:ext cx="12160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Project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9F10671-AC64-2C32-D6CD-9D8D5E9F0419}"/>
              </a:ext>
            </a:extLst>
          </p:cNvPr>
          <p:cNvGrpSpPr/>
          <p:nvPr/>
        </p:nvGrpSpPr>
        <p:grpSpPr>
          <a:xfrm>
            <a:off x="4631514" y="5051577"/>
            <a:ext cx="1313305" cy="1313753"/>
            <a:chOff x="4631514" y="5051577"/>
            <a:chExt cx="1313305" cy="131375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FEFEF87-CD56-77B4-9A67-5EFFF1F3E19F}"/>
                </a:ext>
              </a:extLst>
            </p:cNvPr>
            <p:cNvSpPr/>
            <p:nvPr/>
          </p:nvSpPr>
          <p:spPr>
            <a:xfrm>
              <a:off x="4853164" y="5283995"/>
              <a:ext cx="84938" cy="87118"/>
            </a:xfrm>
            <a:prstGeom prst="ellipse">
              <a:avLst/>
            </a:prstGeom>
            <a:solidFill>
              <a:srgbClr val="3EB8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B62E2E8B-AE91-7D16-3119-7A473524035D}"/>
                </a:ext>
              </a:extLst>
            </p:cNvPr>
            <p:cNvSpPr/>
            <p:nvPr/>
          </p:nvSpPr>
          <p:spPr>
            <a:xfrm rot="10800000">
              <a:off x="4853164" y="5423066"/>
              <a:ext cx="84938" cy="87118"/>
            </a:xfrm>
            <a:prstGeom prst="triangle">
              <a:avLst/>
            </a:prstGeom>
            <a:solidFill>
              <a:srgbClr val="6A3D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9CE4BF5-9FA2-E910-B5AA-4C9AFDEFA7C4}"/>
                </a:ext>
              </a:extLst>
            </p:cNvPr>
            <p:cNvSpPr/>
            <p:nvPr/>
          </p:nvSpPr>
          <p:spPr>
            <a:xfrm rot="13476611">
              <a:off x="4858521" y="5562136"/>
              <a:ext cx="74224" cy="71324"/>
            </a:xfrm>
            <a:prstGeom prst="rect">
              <a:avLst/>
            </a:prstGeom>
            <a:solidFill>
              <a:srgbClr val="FEBE6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Regular Pentagon 35">
              <a:extLst>
                <a:ext uri="{FF2B5EF4-FFF2-40B4-BE49-F238E27FC236}">
                  <a16:creationId xmlns:a16="http://schemas.microsoft.com/office/drawing/2014/main" id="{A358D8DD-0197-4418-1CDB-6DA1F13C78B9}"/>
                </a:ext>
              </a:extLst>
            </p:cNvPr>
            <p:cNvSpPr/>
            <p:nvPr/>
          </p:nvSpPr>
          <p:spPr>
            <a:xfrm rot="10800000">
              <a:off x="4853164" y="5685412"/>
              <a:ext cx="84938" cy="87118"/>
            </a:xfrm>
            <a:prstGeom prst="pentagon">
              <a:avLst/>
            </a:prstGeom>
            <a:solidFill>
              <a:srgbClr val="FF7F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A9E04F1F-1AB6-6557-C6FA-A72B8F74C7AE}"/>
                </a:ext>
              </a:extLst>
            </p:cNvPr>
            <p:cNvSpPr/>
            <p:nvPr/>
          </p:nvSpPr>
          <p:spPr>
            <a:xfrm rot="16200000">
              <a:off x="4844168" y="5832388"/>
              <a:ext cx="102929" cy="87118"/>
            </a:xfrm>
            <a:prstGeom prst="hexagon">
              <a:avLst/>
            </a:prstGeom>
            <a:solidFill>
              <a:srgbClr val="FEF49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2BFD193-71D1-C462-EE9F-B2662D77770A}"/>
                </a:ext>
              </a:extLst>
            </p:cNvPr>
            <p:cNvSpPr/>
            <p:nvPr/>
          </p:nvSpPr>
          <p:spPr>
            <a:xfrm rot="16200000">
              <a:off x="4858521" y="6117938"/>
              <a:ext cx="74224" cy="71324"/>
            </a:xfrm>
            <a:prstGeom prst="rect">
              <a:avLst/>
            </a:prstGeom>
            <a:solidFill>
              <a:srgbClr val="CAB2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FB764DDA-B7B6-222A-4773-3876671F9F7D}"/>
                </a:ext>
              </a:extLst>
            </p:cNvPr>
            <p:cNvSpPr/>
            <p:nvPr/>
          </p:nvSpPr>
          <p:spPr>
            <a:xfrm rot="16200000">
              <a:off x="4858521" y="6244114"/>
              <a:ext cx="74224" cy="71324"/>
            </a:xfrm>
            <a:prstGeom prst="roundRect">
              <a:avLst/>
            </a:prstGeom>
            <a:solidFill>
              <a:srgbClr val="E31A1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" name="Octagon 39">
              <a:extLst>
                <a:ext uri="{FF2B5EF4-FFF2-40B4-BE49-F238E27FC236}">
                  <a16:creationId xmlns:a16="http://schemas.microsoft.com/office/drawing/2014/main" id="{E823F597-1201-3739-185A-A4AB924DCC90}"/>
                </a:ext>
              </a:extLst>
            </p:cNvPr>
            <p:cNvSpPr/>
            <p:nvPr/>
          </p:nvSpPr>
          <p:spPr>
            <a:xfrm rot="16200000">
              <a:off x="4853047" y="5978391"/>
              <a:ext cx="85171" cy="87118"/>
            </a:xfrm>
            <a:prstGeom prst="oct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2C550C6-2CBE-363A-331F-8D69BF8146C6}"/>
                </a:ext>
              </a:extLst>
            </p:cNvPr>
            <p:cNvSpPr txBox="1"/>
            <p:nvPr/>
          </p:nvSpPr>
          <p:spPr>
            <a:xfrm>
              <a:off x="4631514" y="5051577"/>
              <a:ext cx="52770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Legend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E7AA0F8-F860-A6E1-E86A-BE1486AABB28}"/>
                </a:ext>
              </a:extLst>
            </p:cNvPr>
            <p:cNvSpPr txBox="1"/>
            <p:nvPr/>
          </p:nvSpPr>
          <p:spPr>
            <a:xfrm>
              <a:off x="4979490" y="5205121"/>
              <a:ext cx="4732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Person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48AA24-3421-B1E8-F50B-93C07E57E95B}"/>
                </a:ext>
              </a:extLst>
            </p:cNvPr>
            <p:cNvSpPr txBox="1"/>
            <p:nvPr/>
          </p:nvSpPr>
          <p:spPr>
            <a:xfrm>
              <a:off x="4979490" y="5340087"/>
              <a:ext cx="9380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Research institute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E9C5023-5730-7242-0392-1B98FE430672}"/>
                </a:ext>
              </a:extLst>
            </p:cNvPr>
            <p:cNvSpPr txBox="1"/>
            <p:nvPr/>
          </p:nvSpPr>
          <p:spPr>
            <a:xfrm>
              <a:off x="4979490" y="5475053"/>
              <a:ext cx="7248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Public Sector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BEFA7C3-8FAB-DCE7-4578-D381AFC0168C}"/>
                </a:ext>
              </a:extLst>
            </p:cNvPr>
            <p:cNvSpPr txBox="1"/>
            <p:nvPr/>
          </p:nvSpPr>
          <p:spPr>
            <a:xfrm>
              <a:off x="4979490" y="5610020"/>
              <a:ext cx="84350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Private industry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9563425-1FBC-1C7C-8E28-4F4FF0A268B4}"/>
                </a:ext>
              </a:extLst>
            </p:cNvPr>
            <p:cNvSpPr txBox="1"/>
            <p:nvPr/>
          </p:nvSpPr>
          <p:spPr>
            <a:xfrm>
              <a:off x="4979490" y="5744987"/>
              <a:ext cx="6254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Non-profit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51F6977-18E8-1DEF-237E-D8475B3072A7}"/>
                </a:ext>
              </a:extLst>
            </p:cNvPr>
            <p:cNvSpPr txBox="1"/>
            <p:nvPr/>
          </p:nvSpPr>
          <p:spPr>
            <a:xfrm>
              <a:off x="4979490" y="5879954"/>
              <a:ext cx="6719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Consortium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31F3C0D-2614-024D-EC7D-655A4732F174}"/>
                </a:ext>
              </a:extLst>
            </p:cNvPr>
            <p:cNvSpPr txBox="1"/>
            <p:nvPr/>
          </p:nvSpPr>
          <p:spPr>
            <a:xfrm>
              <a:off x="4979490" y="6014920"/>
              <a:ext cx="96532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Turing programme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67C7E08-1299-93F1-A44A-D0D81E29EDD3}"/>
                </a:ext>
              </a:extLst>
            </p:cNvPr>
            <p:cNvSpPr txBox="1"/>
            <p:nvPr/>
          </p:nvSpPr>
          <p:spPr>
            <a:xfrm>
              <a:off x="4979490" y="6149886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493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network&#10;&#10;Description automatically generated with medium confidence">
            <a:extLst>
              <a:ext uri="{FF2B5EF4-FFF2-40B4-BE49-F238E27FC236}">
                <a16:creationId xmlns:a16="http://schemas.microsoft.com/office/drawing/2014/main" id="{E23EEBFA-125F-4926-B289-35DAADB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496" y="677757"/>
            <a:ext cx="9319007" cy="579249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B86D96C-4FAE-1127-6906-9AE253CC74A6}"/>
              </a:ext>
            </a:extLst>
          </p:cNvPr>
          <p:cNvGrpSpPr/>
          <p:nvPr/>
        </p:nvGrpSpPr>
        <p:grpSpPr>
          <a:xfrm>
            <a:off x="9015465" y="888034"/>
            <a:ext cx="1304010" cy="400110"/>
            <a:chOff x="4845985" y="3027163"/>
            <a:chExt cx="1304010" cy="400110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520789C-2FCB-181F-EFAE-4BBDA8CBBB60}"/>
                </a:ext>
              </a:extLst>
            </p:cNvPr>
            <p:cNvSpPr/>
            <p:nvPr/>
          </p:nvSpPr>
          <p:spPr>
            <a:xfrm>
              <a:off x="5657426" y="3027163"/>
              <a:ext cx="492569" cy="400110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E3CF1E-DD5B-AF82-4518-A6EF6CFE55BE}"/>
                </a:ext>
              </a:extLst>
            </p:cNvPr>
            <p:cNvSpPr txBox="1"/>
            <p:nvPr/>
          </p:nvSpPr>
          <p:spPr>
            <a:xfrm>
              <a:off x="4845985" y="3027163"/>
              <a:ext cx="811441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rgbClr val="343E2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zoom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FC1C6D7-24BC-77D1-FE68-90EAC6872908}"/>
              </a:ext>
            </a:extLst>
          </p:cNvPr>
          <p:cNvGrpSpPr/>
          <p:nvPr/>
        </p:nvGrpSpPr>
        <p:grpSpPr>
          <a:xfrm>
            <a:off x="8224564" y="4361082"/>
            <a:ext cx="1030319" cy="669611"/>
            <a:chOff x="4845985" y="3027163"/>
            <a:chExt cx="1030319" cy="669611"/>
          </a:xfrm>
        </p:grpSpPr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7F5D4EC9-AEB1-A357-FF09-D42F6D79C9EB}"/>
                </a:ext>
              </a:extLst>
            </p:cNvPr>
            <p:cNvSpPr/>
            <p:nvPr/>
          </p:nvSpPr>
          <p:spPr>
            <a:xfrm rot="2443055">
              <a:off x="5096145" y="3296664"/>
              <a:ext cx="780159" cy="400110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0932546-9689-24D3-A40D-3ED8C7CBF2A8}"/>
                </a:ext>
              </a:extLst>
            </p:cNvPr>
            <p:cNvSpPr txBox="1"/>
            <p:nvPr/>
          </p:nvSpPr>
          <p:spPr>
            <a:xfrm>
              <a:off x="4845985" y="3027163"/>
              <a:ext cx="811441" cy="338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rgbClr val="343E2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GDPR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5FD445-B32C-300C-0F7F-261919DEDC3A}"/>
              </a:ext>
            </a:extLst>
          </p:cNvPr>
          <p:cNvGrpSpPr/>
          <p:nvPr/>
        </p:nvGrpSpPr>
        <p:grpSpPr>
          <a:xfrm>
            <a:off x="1734456" y="1773682"/>
            <a:ext cx="1781785" cy="1034729"/>
            <a:chOff x="4845984" y="2636978"/>
            <a:chExt cx="1781785" cy="1034729"/>
          </a:xfrm>
        </p:grpSpPr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EA9CBE55-6210-5935-C582-6E44E39D830C}"/>
                </a:ext>
              </a:extLst>
            </p:cNvPr>
            <p:cNvSpPr/>
            <p:nvPr/>
          </p:nvSpPr>
          <p:spPr>
            <a:xfrm rot="16200000">
              <a:off x="5005421" y="2683208"/>
              <a:ext cx="492569" cy="400110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D2FC93-BD45-F3D9-02FF-F44CCE08CDCB}"/>
                </a:ext>
              </a:extLst>
            </p:cNvPr>
            <p:cNvSpPr txBox="1"/>
            <p:nvPr/>
          </p:nvSpPr>
          <p:spPr>
            <a:xfrm>
              <a:off x="4845984" y="3025376"/>
              <a:ext cx="1781785" cy="64633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rgbClr val="343E2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 and showcase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302636-D3E7-4F1F-4263-6731E32EFDF3}"/>
              </a:ext>
            </a:extLst>
          </p:cNvPr>
          <p:cNvGrpSpPr/>
          <p:nvPr/>
        </p:nvGrpSpPr>
        <p:grpSpPr>
          <a:xfrm>
            <a:off x="9140176" y="3191029"/>
            <a:ext cx="1304010" cy="646331"/>
            <a:chOff x="4845985" y="2914403"/>
            <a:chExt cx="1304010" cy="646331"/>
          </a:xfrm>
        </p:grpSpPr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1AF3D1A6-38D6-4EF3-EF22-4CC0FE19DABA}"/>
                </a:ext>
              </a:extLst>
            </p:cNvPr>
            <p:cNvSpPr/>
            <p:nvPr/>
          </p:nvSpPr>
          <p:spPr>
            <a:xfrm>
              <a:off x="5657426" y="3121264"/>
              <a:ext cx="492569" cy="400110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AE5806-C816-BF43-E102-B4B0D33BE400}"/>
                </a:ext>
              </a:extLst>
            </p:cNvPr>
            <p:cNvSpPr txBox="1"/>
            <p:nvPr/>
          </p:nvSpPr>
          <p:spPr>
            <a:xfrm>
              <a:off x="4845985" y="2914403"/>
              <a:ext cx="811441" cy="64633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rgbClr val="343E2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next slide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D1281DF-D11B-A8BD-DB8A-20F3301F7256}"/>
              </a:ext>
            </a:extLst>
          </p:cNvPr>
          <p:cNvGrpSpPr/>
          <p:nvPr/>
        </p:nvGrpSpPr>
        <p:grpSpPr>
          <a:xfrm>
            <a:off x="2508598" y="767392"/>
            <a:ext cx="1520071" cy="400110"/>
            <a:chOff x="5175896" y="2729438"/>
            <a:chExt cx="1520071" cy="400110"/>
          </a:xfrm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0EECBE30-0B4B-71E3-F75D-61B8FDAC9F5B}"/>
                </a:ext>
              </a:extLst>
            </p:cNvPr>
            <p:cNvSpPr/>
            <p:nvPr/>
          </p:nvSpPr>
          <p:spPr>
            <a:xfrm rot="10800000">
              <a:off x="5175896" y="2729438"/>
              <a:ext cx="492569" cy="400110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EBB2A9-DE1F-CC68-7D0F-A1035B3EAB81}"/>
                </a:ext>
              </a:extLst>
            </p:cNvPr>
            <p:cNvSpPr txBox="1"/>
            <p:nvPr/>
          </p:nvSpPr>
          <p:spPr>
            <a:xfrm>
              <a:off x="5668465" y="2729438"/>
              <a:ext cx="1027502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rgbClr val="343E2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search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E9D944A-B19C-506E-9C90-1EBA8CF48AC4}"/>
              </a:ext>
            </a:extLst>
          </p:cNvPr>
          <p:cNvGrpSpPr/>
          <p:nvPr/>
        </p:nvGrpSpPr>
        <p:grpSpPr>
          <a:xfrm>
            <a:off x="1528908" y="3146275"/>
            <a:ext cx="2353020" cy="1199639"/>
            <a:chOff x="4491219" y="2601476"/>
            <a:chExt cx="2353020" cy="1199639"/>
          </a:xfrm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D1919D2E-8086-7A17-94DD-0AFCCAE2C942}"/>
                </a:ext>
              </a:extLst>
            </p:cNvPr>
            <p:cNvSpPr/>
            <p:nvPr/>
          </p:nvSpPr>
          <p:spPr>
            <a:xfrm rot="12657177">
              <a:off x="4491219" y="2601476"/>
              <a:ext cx="1142470" cy="400110"/>
            </a:xfrm>
            <a:prstGeom prst="rightArrow">
              <a:avLst>
                <a:gd name="adj1" fmla="val 50867"/>
                <a:gd name="adj2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B5BC88-CFDB-D714-5F58-E1B9F4189823}"/>
                </a:ext>
              </a:extLst>
            </p:cNvPr>
            <p:cNvSpPr txBox="1"/>
            <p:nvPr/>
          </p:nvSpPr>
          <p:spPr>
            <a:xfrm>
              <a:off x="5062454" y="2877785"/>
              <a:ext cx="1781785" cy="9233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rgbClr val="343E2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show descriptions and metadata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3074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20743</TotalTime>
  <Words>204</Words>
  <Application>Microsoft Macintosh PowerPoint</Application>
  <PresentationFormat>Widescreen</PresentationFormat>
  <Paragraphs>90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Cassandra Gould Van Praag</dc:creator>
  <cp:lastModifiedBy>Cassandra Gould Van Praag</cp:lastModifiedBy>
  <cp:revision>1</cp:revision>
  <dcterms:created xsi:type="dcterms:W3CDTF">2024-02-21T03:24:05Z</dcterms:created>
  <dcterms:modified xsi:type="dcterms:W3CDTF">2024-03-08T10:57:38Z</dcterms:modified>
</cp:coreProperties>
</file>