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0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85" r:id="rId4"/>
    <p:sldId id="273" r:id="rId5"/>
    <p:sldId id="286" r:id="rId6"/>
    <p:sldId id="287" r:id="rId7"/>
    <p:sldId id="291" r:id="rId8"/>
    <p:sldId id="288" r:id="rId9"/>
    <p:sldId id="289" r:id="rId10"/>
    <p:sldId id="298" r:id="rId11"/>
    <p:sldId id="297" r:id="rId12"/>
    <p:sldId id="290" r:id="rId13"/>
    <p:sldId id="293" r:id="rId14"/>
    <p:sldId id="292" r:id="rId15"/>
    <p:sldId id="294" r:id="rId16"/>
    <p:sldId id="296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354" autoAdjust="0"/>
  </p:normalViewPr>
  <p:slideViewPr>
    <p:cSldViewPr snapToGrid="0" snapToObjects="1">
      <p:cViewPr>
        <p:scale>
          <a:sx n="150" d="100"/>
          <a:sy n="150" d="100"/>
        </p:scale>
        <p:origin x="606" y="81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22406-CF28-0641-ACE0-3735F01AE921}" type="datetimeFigureOut">
              <a:rPr kumimoji="1" lang="zh-CN" altLang="en-US" smtClean="0"/>
              <a:t>2015/2/1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22AB0-6C53-3F4E-BB28-072AD40AA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497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7B477-9C6E-A540-B517-E45222263992}" type="datetimeFigureOut">
              <a:rPr kumimoji="1" lang="zh-CN" altLang="en-US" smtClean="0"/>
              <a:t>2015/2/1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1D72D-206D-E745-AAB5-B5A53ECD65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245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1D72D-206D-E745-AAB5-B5A53ECD654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50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1D72D-206D-E745-AAB5-B5A53ECD654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48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1D72D-206D-E745-AAB5-B5A53ECD654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76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6718-5649-42ED-B2D4-2CBCA8760386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QQ</a:t>
            </a:r>
            <a:r>
              <a:rPr lang="zh-CN" altLang="en-US" smtClean="0"/>
              <a:t>群</a:t>
            </a:r>
            <a:r>
              <a:rPr lang="en-US" altLang="zh-CN" smtClean="0"/>
              <a:t>:152246227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6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30B-A8BB-4D73-A3F5-7E109BD51263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692236" y="5297488"/>
            <a:ext cx="1759528" cy="303212"/>
          </a:xfr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官方群</a:t>
            </a:r>
            <a:r>
              <a:rPr lang="en-US" altLang="zh-CN" dirty="0" smtClean="0"/>
              <a:t>:152246227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9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8572" cy="485714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B1A60-C076-4252-ABE3-B86AF461E945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r>
              <a:rPr lang="en-US" altLang="zh-CN" dirty="0" smtClean="0"/>
              <a:t>:152246227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A1268-ADE9-4B84-8C95-19B3101479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9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7" r:id="rId1"/>
    <p:sldLayoutId id="2147484708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4714" y="1472227"/>
            <a:ext cx="8075521" cy="1975028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800000"/>
                </a:solidFill>
              </a:rPr>
              <a:t>Python </a:t>
            </a:r>
            <a:r>
              <a:rPr kumimoji="1" lang="zh-CN" altLang="en-US" sz="3200" dirty="0" smtClean="0">
                <a:solidFill>
                  <a:srgbClr val="800000"/>
                </a:solidFill>
              </a:rPr>
              <a:t>自动化开发 </a:t>
            </a:r>
            <a:r>
              <a:rPr kumimoji="1" lang="en-US" altLang="zh-CN" sz="3200" dirty="0" smtClean="0">
                <a:solidFill>
                  <a:srgbClr val="800000"/>
                </a:solidFill>
              </a:rPr>
              <a:t>		</a:t>
            </a:r>
            <a:r>
              <a:rPr kumimoji="1" lang="en-US" altLang="zh-CN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Day 2</a:t>
            </a:r>
            <a:endParaRPr kumimoji="1"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95638" y="3839013"/>
            <a:ext cx="4933884" cy="960693"/>
          </a:xfrm>
        </p:spPr>
        <p:txBody>
          <a:bodyPr>
            <a:normAutofit/>
          </a:bodyPr>
          <a:lstStyle/>
          <a:p>
            <a:endParaRPr kumimoji="1" lang="en-US" altLang="zh-CN" sz="2000" dirty="0" smtClean="0"/>
          </a:p>
          <a:p>
            <a:r>
              <a:rPr kumimoji="1" lang="en-US" altLang="zh-CN" sz="1600" dirty="0" smtClean="0"/>
              <a:t>Alex Li |simple is good|2015/02/01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41474" y="11028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965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开发文件替换小程序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使用方法：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./file_replace.py     'ALEX LI 12'     '3714</a:t>
            </a:r>
            <a:r>
              <a:rPr lang="en-US" altLang="zh-CN" sz="2000" dirty="0"/>
              <a:t>' </a:t>
            </a:r>
            <a:r>
              <a:rPr lang="en-US" altLang="zh-CN" sz="2000" dirty="0" smtClean="0"/>
              <a:t>   accounts.txt </a:t>
            </a:r>
          </a:p>
          <a:p>
            <a:pPr marL="457200" lvl="1" indent="0">
              <a:buNone/>
            </a:pPr>
            <a:r>
              <a:rPr lang="en-US" altLang="zh-CN" sz="2000" dirty="0"/>
              <a:t>./file_replace.py     'ALEX LI 12'     '3714'    accounts.txt </a:t>
            </a:r>
            <a:r>
              <a:rPr lang="en-US" altLang="zh-CN" sz="2000" dirty="0" smtClean="0"/>
              <a:t> --</a:t>
            </a:r>
            <a:r>
              <a:rPr lang="en-US" altLang="zh-CN" sz="2000" dirty="0" err="1" smtClean="0"/>
              <a:t>bak</a:t>
            </a:r>
            <a:r>
              <a:rPr lang="en-US" altLang="zh-CN" sz="2000" dirty="0" smtClean="0"/>
              <a:t> new_file.txt</a:t>
            </a:r>
            <a:endParaRPr lang="zh-CN" altLang="en-US" sz="2000" dirty="0"/>
          </a:p>
          <a:p>
            <a:pPr marL="457200" lvl="1" indent="0">
              <a:buNone/>
            </a:pPr>
            <a:endParaRPr lang="zh-CN" altLang="en-US" sz="20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45BC-47C4-4723-A2F5-7434F964418B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QQ</a:t>
            </a:r>
            <a:r>
              <a:rPr lang="zh-CN" altLang="en-US" smtClean="0"/>
              <a:t>群</a:t>
            </a:r>
            <a:r>
              <a:rPr lang="en-US" altLang="zh-CN" smtClean="0"/>
              <a:t>:152246227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购物车程序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要求用户输入工资，然后打印购物菜单</a:t>
            </a:r>
            <a:endParaRPr lang="en-US" altLang="zh-CN" sz="2800" dirty="0" smtClean="0"/>
          </a:p>
          <a:p>
            <a:r>
              <a:rPr lang="zh-CN" altLang="en-US" sz="2800" dirty="0" smtClean="0"/>
              <a:t>用户可以不断的购买商品，直到钱不够为止</a:t>
            </a:r>
            <a:endParaRPr lang="en-US" altLang="zh-CN" sz="2800" dirty="0" smtClean="0"/>
          </a:p>
          <a:p>
            <a:r>
              <a:rPr lang="zh-CN" altLang="en-US" sz="2800" dirty="0" smtClean="0"/>
              <a:t>退出时</a:t>
            </a:r>
            <a:r>
              <a:rPr lang="zh-CN" altLang="en-US" sz="2800" dirty="0" smtClean="0">
                <a:solidFill>
                  <a:srgbClr val="FF0000"/>
                </a:solidFill>
              </a:rPr>
              <a:t>格式化</a:t>
            </a:r>
            <a:r>
              <a:rPr lang="zh-CN" altLang="en-US" sz="2800" dirty="0" smtClean="0"/>
              <a:t>打印用户已</a:t>
            </a:r>
            <a:r>
              <a:rPr lang="zh-CN" altLang="en-US" sz="2800" dirty="0" smtClean="0">
                <a:solidFill>
                  <a:srgbClr val="FF0000"/>
                </a:solidFill>
              </a:rPr>
              <a:t>购买的商品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剩余金额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30B-A8BB-4D73-A3F5-7E109BD51263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r>
              <a:rPr lang="en-US" altLang="zh-CN" dirty="0" smtClean="0"/>
              <a:t>:152246227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4" y="0"/>
            <a:ext cx="16859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4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r>
              <a:rPr lang="en-US" altLang="zh-CN" dirty="0" err="1" smtClean="0"/>
              <a:t>Dict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err="1"/>
              <a:t>D.get</a:t>
            </a:r>
            <a:r>
              <a:rPr lang="en-US" altLang="zh-CN" dirty="0"/>
              <a:t>(key, 0)       #</a:t>
            </a:r>
            <a:r>
              <a:rPr lang="zh-CN" altLang="en-US" dirty="0"/>
              <a:t>同</a:t>
            </a:r>
            <a:r>
              <a:rPr lang="en-US" altLang="zh-CN" dirty="0" err="1"/>
              <a:t>dict</a:t>
            </a:r>
            <a:r>
              <a:rPr lang="en-US" altLang="zh-CN" dirty="0"/>
              <a:t>[key]</a:t>
            </a:r>
            <a:r>
              <a:rPr lang="zh-CN" altLang="en-US" dirty="0"/>
              <a:t>，多了个没有则返回缺省值，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/>
              <a:t>[]</a:t>
            </a:r>
            <a:r>
              <a:rPr lang="zh-CN" altLang="en-US" dirty="0"/>
              <a:t>没有则抛异常  </a:t>
            </a:r>
          </a:p>
          <a:p>
            <a:r>
              <a:rPr lang="en-US" altLang="zh-CN" dirty="0" err="1"/>
              <a:t>D.has_key</a:t>
            </a:r>
            <a:r>
              <a:rPr lang="en-US" altLang="zh-CN" dirty="0"/>
              <a:t>(key)      #</a:t>
            </a:r>
            <a:r>
              <a:rPr lang="zh-CN" altLang="en-US" dirty="0"/>
              <a:t>有该键返回</a:t>
            </a:r>
            <a:r>
              <a:rPr lang="en-US" altLang="zh-CN" dirty="0"/>
              <a:t>TRUE</a:t>
            </a:r>
            <a:r>
              <a:rPr lang="zh-CN" altLang="en-US" dirty="0"/>
              <a:t>，否则</a:t>
            </a:r>
            <a:r>
              <a:rPr lang="en-US" altLang="zh-CN" dirty="0"/>
              <a:t>FALSE  </a:t>
            </a:r>
          </a:p>
          <a:p>
            <a:r>
              <a:rPr lang="en-US" altLang="zh-CN" dirty="0" err="1"/>
              <a:t>D.keys</a:t>
            </a:r>
            <a:r>
              <a:rPr lang="en-US" altLang="zh-CN" dirty="0"/>
              <a:t>()           </a:t>
            </a:r>
            <a:r>
              <a:rPr lang="en-US" altLang="zh-CN" dirty="0" smtClean="0"/>
              <a:t>	</a:t>
            </a:r>
            <a:r>
              <a:rPr lang="en-US" altLang="zh-CN" dirty="0"/>
              <a:t> #</a:t>
            </a:r>
            <a:r>
              <a:rPr lang="zh-CN" altLang="en-US" dirty="0"/>
              <a:t>返回字典键的列表  </a:t>
            </a:r>
          </a:p>
          <a:p>
            <a:r>
              <a:rPr lang="en-US" altLang="zh-CN" dirty="0" err="1"/>
              <a:t>D.values</a:t>
            </a:r>
            <a:r>
              <a:rPr lang="en-US" altLang="zh-CN" dirty="0"/>
              <a:t>()          #</a:t>
            </a:r>
            <a:r>
              <a:rPr lang="zh-CN" altLang="en-US" dirty="0"/>
              <a:t>以列表的形式返回字典中的值，返回值的列表中可包含重复元素  </a:t>
            </a:r>
          </a:p>
          <a:p>
            <a:r>
              <a:rPr lang="en-US" altLang="zh-CN" dirty="0" err="1"/>
              <a:t>D.items</a:t>
            </a:r>
            <a:r>
              <a:rPr lang="en-US" altLang="zh-CN" dirty="0"/>
              <a:t>()           #</a:t>
            </a:r>
            <a:r>
              <a:rPr lang="zh-CN" altLang="en-US" dirty="0"/>
              <a:t>将所有的字典项以列表方式返回，这些列表中的每一项都来自于</a:t>
            </a:r>
            <a:r>
              <a:rPr lang="en-US" altLang="zh-CN" dirty="0"/>
              <a:t>(</a:t>
            </a:r>
            <a:r>
              <a:rPr lang="zh-CN" altLang="en-US" dirty="0"/>
              <a:t>键</a:t>
            </a:r>
            <a:r>
              <a:rPr lang="en-US" altLang="zh-CN" dirty="0"/>
              <a:t>,</a:t>
            </a:r>
            <a:r>
              <a:rPr lang="zh-CN" altLang="en-US" dirty="0"/>
              <a:t>值</a:t>
            </a:r>
            <a:r>
              <a:rPr lang="en-US" altLang="zh-CN" dirty="0"/>
              <a:t>),</a:t>
            </a:r>
            <a:r>
              <a:rPr lang="zh-CN" altLang="en-US" dirty="0"/>
              <a:t>但是项在返回时并没有特殊的顺序           </a:t>
            </a:r>
          </a:p>
          <a:p>
            <a:r>
              <a:rPr lang="zh-CN" altLang="en-US" dirty="0"/>
              <a:t>  </a:t>
            </a:r>
          </a:p>
          <a:p>
            <a:r>
              <a:rPr lang="en-US" altLang="zh-CN" dirty="0" err="1"/>
              <a:t>D.update</a:t>
            </a:r>
            <a:r>
              <a:rPr lang="en-US" altLang="zh-CN" dirty="0"/>
              <a:t>(dict2)     #</a:t>
            </a:r>
            <a:r>
              <a:rPr lang="zh-CN" altLang="en-US" dirty="0"/>
              <a:t>增加合并字典  </a:t>
            </a:r>
          </a:p>
          <a:p>
            <a:r>
              <a:rPr lang="en-US" altLang="zh-CN" dirty="0" err="1"/>
              <a:t>D.popitem</a:t>
            </a:r>
            <a:r>
              <a:rPr lang="en-US" altLang="zh-CN" dirty="0"/>
              <a:t>()         #</a:t>
            </a:r>
            <a:r>
              <a:rPr lang="zh-CN" altLang="en-US" dirty="0"/>
              <a:t>得到一个</a:t>
            </a:r>
            <a:r>
              <a:rPr lang="en-US" altLang="zh-CN" dirty="0"/>
              <a:t>pair</a:t>
            </a:r>
            <a:r>
              <a:rPr lang="zh-CN" altLang="en-US" dirty="0"/>
              <a:t>，并从字典中删除它。已空则抛异常  </a:t>
            </a:r>
          </a:p>
          <a:p>
            <a:r>
              <a:rPr lang="en-US" altLang="zh-CN" dirty="0" err="1"/>
              <a:t>D.clear</a:t>
            </a:r>
            <a:r>
              <a:rPr lang="en-US" altLang="zh-CN" dirty="0"/>
              <a:t>()          </a:t>
            </a:r>
            <a:r>
              <a:rPr lang="en-US" altLang="zh-CN" dirty="0" smtClean="0"/>
              <a:t>	</a:t>
            </a:r>
            <a:r>
              <a:rPr lang="en-US" altLang="zh-CN" dirty="0"/>
              <a:t> #</a:t>
            </a:r>
            <a:r>
              <a:rPr lang="zh-CN" altLang="en-US" dirty="0"/>
              <a:t>清空字典，同</a:t>
            </a:r>
            <a:r>
              <a:rPr lang="en-US" altLang="zh-CN" dirty="0"/>
              <a:t>del </a:t>
            </a:r>
            <a:r>
              <a:rPr lang="en-US" altLang="zh-CN" dirty="0" err="1"/>
              <a:t>dict</a:t>
            </a:r>
            <a:r>
              <a:rPr lang="en-US" altLang="zh-CN" dirty="0"/>
              <a:t>  </a:t>
            </a:r>
          </a:p>
          <a:p>
            <a:r>
              <a:rPr lang="en-US" altLang="zh-CN" dirty="0" err="1"/>
              <a:t>D.copy</a:t>
            </a:r>
            <a:r>
              <a:rPr lang="en-US" altLang="zh-CN" dirty="0"/>
              <a:t>()           </a:t>
            </a:r>
            <a:r>
              <a:rPr lang="en-US" altLang="zh-CN" dirty="0" smtClean="0"/>
              <a:t>	</a:t>
            </a:r>
            <a:r>
              <a:rPr lang="en-US" altLang="zh-CN" dirty="0"/>
              <a:t> #</a:t>
            </a:r>
            <a:r>
              <a:rPr lang="zh-CN" altLang="en-US" dirty="0"/>
              <a:t>拷贝字典  </a:t>
            </a:r>
          </a:p>
          <a:p>
            <a:r>
              <a:rPr lang="en-US" altLang="zh-CN" dirty="0" err="1"/>
              <a:t>D.cmp</a:t>
            </a:r>
            <a:r>
              <a:rPr lang="en-US" altLang="zh-CN" dirty="0"/>
              <a:t>(dict1,dict2)  #</a:t>
            </a:r>
            <a:r>
              <a:rPr lang="zh-CN" altLang="en-US" dirty="0"/>
              <a:t>比较字典，</a:t>
            </a:r>
            <a:r>
              <a:rPr lang="en-US" altLang="zh-CN" dirty="0"/>
              <a:t>(</a:t>
            </a:r>
            <a:r>
              <a:rPr lang="zh-CN" altLang="en-US" dirty="0"/>
              <a:t>优先级为元素个数、键大小、键值大小</a:t>
            </a:r>
            <a:r>
              <a:rPr lang="en-US" altLang="zh-CN" dirty="0"/>
              <a:t>)</a:t>
            </a:r>
            <a:r>
              <a:rPr lang="zh-CN" altLang="en-US" dirty="0"/>
              <a:t>  </a:t>
            </a:r>
          </a:p>
          <a:p>
            <a:r>
              <a:rPr lang="zh-CN" altLang="en-US" dirty="0"/>
              <a:t>                    </a:t>
            </a:r>
            <a:r>
              <a:rPr lang="en-US" altLang="zh-CN" dirty="0"/>
              <a:t>#</a:t>
            </a:r>
            <a:r>
              <a:rPr lang="zh-CN" altLang="en-US" dirty="0"/>
              <a:t>第一个大返回</a:t>
            </a:r>
            <a:r>
              <a:rPr lang="en-US" altLang="zh-CN" dirty="0"/>
              <a:t>1</a:t>
            </a:r>
            <a:r>
              <a:rPr lang="zh-CN" altLang="en-US" dirty="0"/>
              <a:t>，小返回</a:t>
            </a:r>
            <a:r>
              <a:rPr lang="en-US" altLang="zh-CN" dirty="0"/>
              <a:t>-1</a:t>
            </a:r>
            <a:r>
              <a:rPr lang="zh-CN" altLang="en-US" dirty="0"/>
              <a:t>，一样返回</a:t>
            </a:r>
            <a:r>
              <a:rPr lang="en-US" altLang="zh-CN" dirty="0"/>
              <a:t>0</a:t>
            </a:r>
            <a:r>
              <a:rPr lang="zh-CN" altLang="en-US" dirty="0"/>
              <a:t>  </a:t>
            </a:r>
          </a:p>
          <a:p>
            <a:r>
              <a:rPr lang="zh-CN" altLang="en-US" dirty="0"/>
              <a:t>              </a:t>
            </a:r>
          </a:p>
          <a:p>
            <a:r>
              <a:rPr lang="en-US" altLang="zh-CN" dirty="0"/>
              <a:t>dictionary</a:t>
            </a:r>
            <a:r>
              <a:rPr lang="zh-CN" altLang="en-US" dirty="0"/>
              <a:t>的复制  </a:t>
            </a:r>
          </a:p>
          <a:p>
            <a:r>
              <a:rPr lang="en-US" altLang="zh-CN" dirty="0"/>
              <a:t>dict1 = </a:t>
            </a:r>
            <a:r>
              <a:rPr lang="en-US" altLang="zh-CN" dirty="0" err="1"/>
              <a:t>dict</a:t>
            </a:r>
            <a:r>
              <a:rPr lang="en-US" altLang="zh-CN" dirty="0"/>
              <a:t>        #</a:t>
            </a:r>
            <a:r>
              <a:rPr lang="zh-CN" altLang="en-US" dirty="0"/>
              <a:t>别名  </a:t>
            </a:r>
            <a:r>
              <a:rPr lang="en-US" altLang="zh-CN" dirty="0" smtClean="0"/>
              <a:t>	</a:t>
            </a:r>
            <a:endParaRPr lang="zh-CN" altLang="en-US" dirty="0"/>
          </a:p>
          <a:p>
            <a:r>
              <a:rPr lang="en-US" altLang="zh-CN" dirty="0"/>
              <a:t>dict2=</a:t>
            </a:r>
            <a:r>
              <a:rPr lang="en-US" altLang="zh-CN" dirty="0" err="1"/>
              <a:t>dict.copy</a:t>
            </a:r>
            <a:r>
              <a:rPr lang="en-US" altLang="zh-CN" dirty="0"/>
              <a:t>()   #</a:t>
            </a:r>
            <a:r>
              <a:rPr lang="zh-CN" altLang="en-US" dirty="0"/>
              <a:t>克隆，即另一个拷贝。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D63D-9789-45C6-9347-6B608FB6F5F7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QQ</a:t>
            </a:r>
            <a:r>
              <a:rPr lang="zh-CN" altLang="en-US" smtClean="0"/>
              <a:t>群</a:t>
            </a:r>
            <a:r>
              <a:rPr lang="en-US" altLang="zh-CN" smtClean="0"/>
              <a:t>:152246227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r>
              <a:rPr lang="en-US" altLang="zh-CN" dirty="0" smtClean="0"/>
              <a:t>VS</a:t>
            </a:r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 dirty="0" err="1" smtClean="0"/>
              <a:t>dict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 lvl="1"/>
            <a:r>
              <a:rPr lang="zh-CN" altLang="en-US" sz="2400" dirty="0"/>
              <a:t>查找和插入的速度极快，不会随着</a:t>
            </a:r>
            <a:r>
              <a:rPr lang="en-US" altLang="zh-CN" sz="2400" dirty="0"/>
              <a:t>key</a:t>
            </a:r>
            <a:r>
              <a:rPr lang="zh-CN" altLang="en-US" sz="2400" dirty="0"/>
              <a:t>的增加而增加；</a:t>
            </a:r>
          </a:p>
          <a:p>
            <a:pPr lvl="1"/>
            <a:r>
              <a:rPr lang="zh-CN" altLang="en-US" sz="2400" dirty="0"/>
              <a:t>需要占用大量的内存，内存浪费多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KEY</a:t>
            </a:r>
            <a:r>
              <a:rPr lang="zh-CN" altLang="en-US" sz="2400" dirty="0" smtClean="0"/>
              <a:t>不可变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默认无序</a:t>
            </a:r>
            <a:endParaRPr lang="zh-CN" altLang="en-US" sz="2400" dirty="0"/>
          </a:p>
          <a:p>
            <a:r>
              <a:rPr lang="en-US" altLang="zh-CN" sz="2800" dirty="0" smtClean="0"/>
              <a:t>list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 lvl="1"/>
            <a:r>
              <a:rPr lang="zh-CN" altLang="en-US" sz="2400" dirty="0"/>
              <a:t>查找和插入的时间随着元素的增加而增加；</a:t>
            </a:r>
          </a:p>
          <a:p>
            <a:pPr lvl="1"/>
            <a:r>
              <a:rPr lang="zh-CN" altLang="en-US" sz="2400" dirty="0"/>
              <a:t>占用空间小，浪费内存很少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通过下标查询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有序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30B-A8BB-4D73-A3F5-7E109BD51263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r>
              <a:rPr lang="en-US" altLang="zh-CN" dirty="0" smtClean="0"/>
              <a:t>:152246227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	</a:t>
            </a:r>
            <a:r>
              <a:rPr lang="zh-CN" altLang="en-US" sz="2800" dirty="0" smtClean="0"/>
              <a:t>特点：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无序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元素不重复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400" b="1" dirty="0" smtClean="0"/>
              <a:t>功能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关系测试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去重</a:t>
            </a:r>
            <a:endParaRPr lang="en-US" altLang="zh-CN" sz="20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0E8B-3140-4E3F-BB6D-DF41FEC92220}" type="datetime1">
              <a:rPr lang="zh-CN" altLang="en-US" smtClean="0"/>
              <a:t>2015/2/1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r>
              <a:rPr lang="en-US" altLang="zh-CN" dirty="0" smtClean="0"/>
              <a:t>:152246227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集合运算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a 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set([1,2,3,4])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b 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set([3,4,5,6])</a:t>
            </a:r>
          </a:p>
          <a:p>
            <a:pPr marL="0" indent="0"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 smtClean="0"/>
              <a:t>a &amp; b  #</a:t>
            </a:r>
            <a:r>
              <a:rPr lang="zh-CN" altLang="en-US" sz="2400" dirty="0" smtClean="0"/>
              <a:t>求交集 </a:t>
            </a:r>
            <a:r>
              <a:rPr lang="en-US" altLang="zh-CN" sz="2400" dirty="0" err="1" smtClean="0"/>
              <a:t>a.intersection</a:t>
            </a:r>
            <a:r>
              <a:rPr lang="en-US" altLang="zh-CN" sz="2400" dirty="0" smtClean="0"/>
              <a:t>(b)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a | b  #</a:t>
            </a:r>
            <a:r>
              <a:rPr lang="zh-CN" altLang="en-US" sz="2400" dirty="0" smtClean="0"/>
              <a:t>求并集 </a:t>
            </a:r>
            <a:r>
              <a:rPr lang="en-US" altLang="zh-CN" sz="2400" dirty="0" err="1"/>
              <a:t>a.union</a:t>
            </a:r>
            <a:r>
              <a:rPr lang="en-US" altLang="zh-CN" sz="2400" dirty="0"/>
              <a:t>(b)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a – b  # </a:t>
            </a:r>
            <a:r>
              <a:rPr lang="zh-CN" altLang="en-US" sz="2400" dirty="0" smtClean="0"/>
              <a:t>求差集 </a:t>
            </a:r>
            <a:r>
              <a:rPr lang="en-US" altLang="zh-CN" sz="2400" dirty="0" err="1" smtClean="0"/>
              <a:t>a.difference</a:t>
            </a:r>
            <a:r>
              <a:rPr lang="en-US" altLang="zh-CN" sz="2400" dirty="0" smtClean="0"/>
              <a:t>(b)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a ^ b #</a:t>
            </a:r>
            <a:r>
              <a:rPr lang="zh-CN" altLang="en-US" sz="2400" dirty="0" smtClean="0"/>
              <a:t>求对称差集 </a:t>
            </a:r>
            <a:r>
              <a:rPr lang="en-US" altLang="zh-CN" sz="2400" dirty="0" err="1" smtClean="0"/>
              <a:t>a.symmetric_difference</a:t>
            </a:r>
            <a:r>
              <a:rPr lang="en-US" altLang="zh-CN" sz="2400" dirty="0" smtClean="0"/>
              <a:t>(b)</a:t>
            </a:r>
          </a:p>
          <a:p>
            <a:pPr marL="457200" lvl="1" indent="0">
              <a:buNone/>
            </a:pPr>
            <a:r>
              <a:rPr lang="en-US" altLang="zh-CN" dirty="0" err="1" smtClean="0"/>
              <a:t>a.issubset</a:t>
            </a:r>
            <a:r>
              <a:rPr lang="en-US" altLang="zh-CN" dirty="0" smtClean="0"/>
              <a:t>(b)  #a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 </a:t>
            </a:r>
            <a:r>
              <a:rPr lang="zh-CN" altLang="en-US" dirty="0" smtClean="0"/>
              <a:t>的子集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a.issuperset</a:t>
            </a:r>
            <a:r>
              <a:rPr lang="en-US" altLang="zh-CN" dirty="0" smtClean="0"/>
              <a:t>(b) # a </a:t>
            </a:r>
            <a:r>
              <a:rPr lang="zh-CN" altLang="en-US" dirty="0" smtClean="0"/>
              <a:t>是否包含</a:t>
            </a:r>
            <a:r>
              <a:rPr lang="en-US" altLang="zh-CN" dirty="0" smtClean="0"/>
              <a:t>b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30B-A8BB-4D73-A3F5-7E109BD51263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r>
              <a:rPr lang="en-US" altLang="zh-CN" dirty="0" smtClean="0"/>
              <a:t>:152246227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员工信息表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用户可以</a:t>
            </a:r>
            <a:r>
              <a:rPr lang="zh-CN" altLang="en-US" b="1" dirty="0" smtClean="0">
                <a:solidFill>
                  <a:srgbClr val="FF0000"/>
                </a:solidFill>
              </a:rPr>
              <a:t>模糊</a:t>
            </a:r>
            <a:r>
              <a:rPr lang="zh-CN" altLang="en-US" dirty="0" smtClean="0"/>
              <a:t>查询员工信息</a:t>
            </a:r>
            <a:endParaRPr lang="en-US" altLang="zh-CN" dirty="0" smtClean="0"/>
          </a:p>
          <a:p>
            <a:r>
              <a:rPr lang="zh-CN" altLang="en-US" dirty="0" smtClean="0"/>
              <a:t>显示匹配了多少条，匹配字符需要高亮显示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30B-A8BB-4D73-A3F5-7E109BD51263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r>
              <a:rPr lang="en-US" altLang="zh-CN" dirty="0" smtClean="0"/>
              <a:t>:152246227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45" y="2924175"/>
            <a:ext cx="45434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上节回顾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smtClean="0"/>
              <a:t>Python</a:t>
            </a:r>
            <a:r>
              <a:rPr kumimoji="1" lang="zh-CN" altLang="en-US" sz="2000" dirty="0" smtClean="0"/>
              <a:t>介绍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安装、环境准备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编程风格、语法要求、字符、变量、注释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导入模块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用户交互输入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流程控制</a:t>
            </a:r>
            <a:r>
              <a:rPr kumimoji="1" lang="en-US" altLang="zh-CN" sz="2000" dirty="0" smtClean="0"/>
              <a:t>if…</a:t>
            </a:r>
            <a:r>
              <a:rPr kumimoji="1" lang="en-US" altLang="zh-CN" sz="2000" dirty="0" err="1" smtClean="0"/>
              <a:t>else,while</a:t>
            </a:r>
            <a:r>
              <a:rPr kumimoji="1" lang="en-US" altLang="zh-CN" sz="2000" dirty="0" smtClean="0"/>
              <a:t>…,for….</a:t>
            </a:r>
          </a:p>
          <a:p>
            <a:r>
              <a:rPr kumimoji="1" lang="en-US" altLang="zh-CN" sz="2000" dirty="0" smtClean="0"/>
              <a:t>Break…continue…</a:t>
            </a:r>
          </a:p>
          <a:p>
            <a:r>
              <a:rPr kumimoji="1" lang="zh-CN" altLang="en-US" sz="2000" dirty="0" smtClean="0"/>
              <a:t>练习程序</a:t>
            </a:r>
            <a:endParaRPr kumimoji="1"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0A2-512C-4BA5-90B7-E6F008AABF9B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QQ</a:t>
            </a:r>
            <a:r>
              <a:rPr lang="zh-CN" altLang="en-US" smtClean="0"/>
              <a:t>群</a:t>
            </a:r>
            <a:r>
              <a:rPr lang="en-US" altLang="zh-CN" smtClean="0"/>
              <a:t>:152246227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832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本节内容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smtClean="0"/>
              <a:t>Python</a:t>
            </a:r>
            <a:r>
              <a:rPr kumimoji="1" lang="zh-CN" altLang="en-US" sz="2000" dirty="0" smtClean="0"/>
              <a:t>文件处理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列表、元组、字典的使用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集合的妙用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函数基础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作业</a:t>
            </a:r>
            <a:endParaRPr kumimoji="1"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2F2F-527A-48CC-9BF3-1C48030482B1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QQ</a:t>
            </a:r>
            <a:r>
              <a:rPr lang="zh-CN" altLang="en-US" smtClean="0"/>
              <a:t>群</a:t>
            </a:r>
            <a:r>
              <a:rPr lang="en-US" altLang="zh-CN" smtClean="0"/>
              <a:t>:152246227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426" y="1353313"/>
            <a:ext cx="5281573" cy="198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3142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088" y="1578910"/>
            <a:ext cx="8270092" cy="2924148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kumimoji="1" lang="zh-CN" altLang="en-US" dirty="0" smtClean="0"/>
              <a:t>工欲善其事，必先利其器！</a:t>
            </a:r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0E70-9A7B-4F6A-A124-B911BE8F7272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QQ</a:t>
            </a:r>
            <a:r>
              <a:rPr lang="zh-CN" altLang="en-US" smtClean="0"/>
              <a:t>群</a:t>
            </a:r>
            <a:r>
              <a:rPr lang="en-US" altLang="zh-CN" smtClean="0"/>
              <a:t>:152246227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131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读文件示例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myFile.txt</a:t>
            </a:r>
          </a:p>
          <a:p>
            <a:pPr marL="457200" lvl="1" indent="0">
              <a:buNone/>
            </a:pPr>
            <a:r>
              <a:rPr lang="en-US" altLang="zh-CN" dirty="0"/>
              <a:t>root:x:0:0:root:/root:/bin/bash</a:t>
            </a:r>
          </a:p>
          <a:p>
            <a:pPr marL="457200" lvl="1" indent="0">
              <a:buNone/>
            </a:pPr>
            <a:r>
              <a:rPr lang="en-US" altLang="zh-CN" dirty="0"/>
              <a:t>daemon:x:1:1:daemon:/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:/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nologin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bin:x:2:2:bin:/bin:/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nologin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code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f = file('</a:t>
            </a:r>
            <a:r>
              <a:rPr lang="en-US" altLang="zh-CN" dirty="0" err="1"/>
              <a:t>myFile.txt','r</a:t>
            </a:r>
            <a:r>
              <a:rPr lang="en-US" altLang="zh-CN" dirty="0"/>
              <a:t>')</a:t>
            </a:r>
          </a:p>
          <a:p>
            <a:pPr marL="457200" lvl="1" indent="0">
              <a:buNone/>
            </a:pPr>
            <a:r>
              <a:rPr lang="en-US" altLang="zh-CN" dirty="0"/>
              <a:t>for line in </a:t>
            </a:r>
            <a:r>
              <a:rPr lang="en-US" altLang="zh-CN" dirty="0" err="1"/>
              <a:t>f.readlines</a:t>
            </a:r>
            <a:r>
              <a:rPr lang="en-US" altLang="zh-CN" dirty="0"/>
              <a:t>():</a:t>
            </a:r>
          </a:p>
          <a:p>
            <a:pPr marL="457200" lvl="1" indent="0">
              <a:buNone/>
            </a:pPr>
            <a:r>
              <a:rPr lang="en-US" altLang="zh-CN" dirty="0"/>
              <a:t>    line = </a:t>
            </a:r>
            <a:r>
              <a:rPr lang="en-US" altLang="zh-CN" dirty="0" err="1"/>
              <a:t>line.strip</a:t>
            </a:r>
            <a:r>
              <a:rPr lang="en-US" altLang="zh-CN" dirty="0"/>
              <a:t>('\n').split(':')</a:t>
            </a:r>
          </a:p>
          <a:p>
            <a:pPr marL="457200" lvl="1" indent="0">
              <a:buNone/>
            </a:pPr>
            <a:r>
              <a:rPr lang="en-US" altLang="zh-CN" dirty="0"/>
              <a:t>    print line </a:t>
            </a: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r>
              <a:rPr lang="en-US" altLang="zh-CN" dirty="0" smtClean="0"/>
              <a:t>  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Result:</a:t>
            </a:r>
          </a:p>
          <a:p>
            <a:pPr marL="457200" lvl="1" indent="0">
              <a:buNone/>
            </a:pPr>
            <a:r>
              <a:rPr lang="en-US" altLang="zh-CN" dirty="0"/>
              <a:t>['root', 'x', '0', '0', 'root', '/root', '/bin/bash\n']</a:t>
            </a:r>
          </a:p>
          <a:p>
            <a:pPr marL="457200" lvl="1" indent="0">
              <a:buNone/>
            </a:pPr>
            <a:r>
              <a:rPr lang="en-US" altLang="zh-CN" dirty="0"/>
              <a:t>['daemon', 'x', '1', '1', 'daemon', '/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', '/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nologin</a:t>
            </a:r>
            <a:r>
              <a:rPr lang="en-US" altLang="zh-CN" dirty="0"/>
              <a:t>\n']</a:t>
            </a:r>
          </a:p>
          <a:p>
            <a:pPr marL="457200" lvl="1" indent="0">
              <a:buNone/>
            </a:pPr>
            <a:r>
              <a:rPr lang="en-US" altLang="zh-CN" dirty="0"/>
              <a:t>['bin', 'x', '2', '2', 'bin', '/bin', '/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nologin</a:t>
            </a:r>
            <a:r>
              <a:rPr lang="en-US" altLang="zh-CN" dirty="0"/>
              <a:t>\n']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B7A5-C857-4BAE-90D3-938A1BC7474B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QQ</a:t>
            </a:r>
            <a:r>
              <a:rPr lang="zh-CN" altLang="en-US" smtClean="0"/>
              <a:t>群</a:t>
            </a:r>
            <a:r>
              <a:rPr lang="en-US" altLang="zh-CN" smtClean="0"/>
              <a:t>:152246227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r </a:t>
            </a:r>
            <a:r>
              <a:rPr lang="zh-CN" altLang="en-US" dirty="0"/>
              <a:t>以只读模式打开文件</a:t>
            </a:r>
          </a:p>
          <a:p>
            <a:pPr marL="457200" lvl="1" indent="0">
              <a:buNone/>
            </a:pPr>
            <a:r>
              <a:rPr lang="en-US" altLang="zh-CN" dirty="0"/>
              <a:t>w </a:t>
            </a:r>
            <a:r>
              <a:rPr lang="zh-CN" altLang="en-US" dirty="0"/>
              <a:t>以只写模式打开文件</a:t>
            </a:r>
          </a:p>
          <a:p>
            <a:pPr marL="457200" lvl="1" indent="0">
              <a:buNone/>
            </a:pPr>
            <a:r>
              <a:rPr lang="en-US" altLang="zh-CN" dirty="0"/>
              <a:t>a </a:t>
            </a:r>
            <a:r>
              <a:rPr lang="zh-CN" altLang="en-US" dirty="0"/>
              <a:t>以追加模式打开文件</a:t>
            </a:r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r+b</a:t>
            </a:r>
            <a:r>
              <a:rPr lang="en-US" altLang="zh-CN" dirty="0"/>
              <a:t> </a:t>
            </a:r>
            <a:r>
              <a:rPr lang="zh-CN" altLang="en-US" dirty="0"/>
              <a:t>以读写模式打开</a:t>
            </a:r>
          </a:p>
          <a:p>
            <a:pPr marL="457200" lvl="1" indent="0">
              <a:buNone/>
            </a:pPr>
            <a:r>
              <a:rPr lang="en-US" altLang="zh-CN" dirty="0" err="1"/>
              <a:t>w+b</a:t>
            </a:r>
            <a:r>
              <a:rPr lang="en-US" altLang="zh-CN" dirty="0"/>
              <a:t> </a:t>
            </a:r>
            <a:r>
              <a:rPr lang="zh-CN" altLang="en-US" dirty="0"/>
              <a:t>以写读模式打开</a:t>
            </a:r>
          </a:p>
          <a:p>
            <a:pPr marL="457200" lvl="1" indent="0">
              <a:buNone/>
            </a:pPr>
            <a:r>
              <a:rPr lang="en-US" altLang="zh-CN" dirty="0" err="1"/>
              <a:t>a+b</a:t>
            </a:r>
            <a:r>
              <a:rPr lang="en-US" altLang="zh-CN" dirty="0"/>
              <a:t> </a:t>
            </a:r>
            <a:r>
              <a:rPr lang="zh-CN" altLang="en-US" dirty="0"/>
              <a:t>以追加及读模式打开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45BC-47C4-4723-A2F5-7434F964418B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QQ</a:t>
            </a:r>
            <a:r>
              <a:rPr lang="zh-CN" altLang="en-US" smtClean="0"/>
              <a:t>群</a:t>
            </a:r>
            <a:r>
              <a:rPr lang="en-US" altLang="zh-CN" smtClean="0"/>
              <a:t>:152246227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sz="3700" dirty="0" err="1"/>
              <a:t>S.find</a:t>
            </a:r>
            <a:r>
              <a:rPr lang="en-US" altLang="zh-CN" sz="3700" dirty="0"/>
              <a:t>(substring, [start [,end]]) #</a:t>
            </a:r>
            <a:r>
              <a:rPr lang="zh-CN" altLang="en-US" sz="3700" dirty="0"/>
              <a:t>可指范围查找子串，返回索引值，否则返回</a:t>
            </a:r>
            <a:r>
              <a:rPr lang="en-US" altLang="zh-CN" sz="3700" dirty="0"/>
              <a:t>-1</a:t>
            </a:r>
            <a:r>
              <a:rPr lang="zh-CN" altLang="en-US" sz="3700" dirty="0"/>
              <a:t>  </a:t>
            </a:r>
          </a:p>
          <a:p>
            <a:r>
              <a:rPr lang="en-US" altLang="zh-CN" sz="3700" dirty="0" err="1"/>
              <a:t>S.rfind</a:t>
            </a:r>
            <a:r>
              <a:rPr lang="en-US" altLang="zh-CN" sz="3700" dirty="0"/>
              <a:t>(substring,[start [,end]]) #</a:t>
            </a:r>
            <a:r>
              <a:rPr lang="zh-CN" altLang="en-US" sz="3700" dirty="0"/>
              <a:t>反向查找  </a:t>
            </a:r>
          </a:p>
          <a:p>
            <a:r>
              <a:rPr lang="en-US" altLang="zh-CN" sz="3700" dirty="0" err="1"/>
              <a:t>S.index</a:t>
            </a:r>
            <a:r>
              <a:rPr lang="en-US" altLang="zh-CN" sz="3700" dirty="0"/>
              <a:t>(substring,[start [,end]]) #</a:t>
            </a:r>
            <a:r>
              <a:rPr lang="zh-CN" altLang="en-US" sz="3700" dirty="0"/>
              <a:t>同</a:t>
            </a:r>
            <a:r>
              <a:rPr lang="en-US" altLang="zh-CN" sz="3700" dirty="0"/>
              <a:t>find</a:t>
            </a:r>
            <a:r>
              <a:rPr lang="zh-CN" altLang="en-US" sz="3700" dirty="0"/>
              <a:t>，只是找不到产生</a:t>
            </a:r>
            <a:r>
              <a:rPr lang="en-US" altLang="zh-CN" sz="3700" dirty="0" err="1"/>
              <a:t>ValueError</a:t>
            </a:r>
            <a:r>
              <a:rPr lang="zh-CN" altLang="en-US" sz="3700" dirty="0"/>
              <a:t>异常  </a:t>
            </a:r>
          </a:p>
          <a:p>
            <a:r>
              <a:rPr lang="en-US" altLang="zh-CN" sz="3700" dirty="0" err="1"/>
              <a:t>S.rindex</a:t>
            </a:r>
            <a:r>
              <a:rPr lang="en-US" altLang="zh-CN" sz="3700" dirty="0"/>
              <a:t>(substring,[start [,end]])#</a:t>
            </a:r>
            <a:r>
              <a:rPr lang="zh-CN" altLang="en-US" sz="3700" dirty="0"/>
              <a:t>同上反向查找  </a:t>
            </a:r>
          </a:p>
          <a:p>
            <a:r>
              <a:rPr lang="en-US" altLang="zh-CN" sz="3700" dirty="0" err="1"/>
              <a:t>S.count</a:t>
            </a:r>
            <a:r>
              <a:rPr lang="en-US" altLang="zh-CN" sz="3700" dirty="0"/>
              <a:t>(substring,[start [,end]]) #</a:t>
            </a:r>
            <a:r>
              <a:rPr lang="zh-CN" altLang="en-US" sz="3700" dirty="0"/>
              <a:t>返回找到子串的个数  </a:t>
            </a:r>
          </a:p>
          <a:p>
            <a:r>
              <a:rPr lang="zh-CN" altLang="en-US" sz="3700" dirty="0"/>
              <a:t>  </a:t>
            </a:r>
          </a:p>
          <a:p>
            <a:r>
              <a:rPr lang="en-US" altLang="zh-CN" sz="3700" dirty="0" err="1"/>
              <a:t>S.lowercase</a:t>
            </a:r>
            <a:r>
              <a:rPr lang="en-US" altLang="zh-CN" sz="3700" dirty="0"/>
              <a:t>()  </a:t>
            </a:r>
          </a:p>
          <a:p>
            <a:r>
              <a:rPr lang="en-US" altLang="zh-CN" sz="3700" dirty="0" err="1"/>
              <a:t>S.capitalize</a:t>
            </a:r>
            <a:r>
              <a:rPr lang="en-US" altLang="zh-CN" sz="3700" dirty="0"/>
              <a:t>()      #</a:t>
            </a:r>
            <a:r>
              <a:rPr lang="zh-CN" altLang="en-US" sz="3700" dirty="0"/>
              <a:t>首字母大写  </a:t>
            </a:r>
          </a:p>
          <a:p>
            <a:r>
              <a:rPr lang="en-US" altLang="zh-CN" sz="3700" dirty="0" err="1"/>
              <a:t>S.lower</a:t>
            </a:r>
            <a:r>
              <a:rPr lang="en-US" altLang="zh-CN" sz="3700" dirty="0"/>
              <a:t>()           #</a:t>
            </a:r>
            <a:r>
              <a:rPr lang="zh-CN" altLang="en-US" sz="3700" dirty="0"/>
              <a:t>转小写  </a:t>
            </a:r>
          </a:p>
          <a:p>
            <a:r>
              <a:rPr lang="en-US" altLang="zh-CN" sz="3700" dirty="0" err="1"/>
              <a:t>S.upper</a:t>
            </a:r>
            <a:r>
              <a:rPr lang="en-US" altLang="zh-CN" sz="3700" dirty="0"/>
              <a:t>()           #</a:t>
            </a:r>
            <a:r>
              <a:rPr lang="zh-CN" altLang="en-US" sz="3700" dirty="0"/>
              <a:t>转大写  </a:t>
            </a:r>
          </a:p>
          <a:p>
            <a:r>
              <a:rPr lang="en-US" altLang="zh-CN" sz="3700" dirty="0" err="1"/>
              <a:t>S.swapcase</a:t>
            </a:r>
            <a:r>
              <a:rPr lang="en-US" altLang="zh-CN" sz="3700" dirty="0"/>
              <a:t>()        #</a:t>
            </a:r>
            <a:r>
              <a:rPr lang="zh-CN" altLang="en-US" sz="3700" dirty="0"/>
              <a:t>大小写互换  </a:t>
            </a:r>
          </a:p>
          <a:p>
            <a:r>
              <a:rPr lang="zh-CN" altLang="en-US" sz="3700" dirty="0"/>
              <a:t>  </a:t>
            </a:r>
          </a:p>
          <a:p>
            <a:r>
              <a:rPr lang="en-US" altLang="zh-CN" sz="3700" dirty="0" err="1"/>
              <a:t>S.split</a:t>
            </a:r>
            <a:r>
              <a:rPr lang="en-US" altLang="zh-CN" sz="3700" dirty="0"/>
              <a:t>(</a:t>
            </a:r>
            <a:r>
              <a:rPr lang="en-US" altLang="zh-CN" sz="3700" dirty="0" err="1"/>
              <a:t>str</a:t>
            </a:r>
            <a:r>
              <a:rPr lang="en-US" altLang="zh-CN" sz="3700" dirty="0"/>
              <a:t>, ' ')   #</a:t>
            </a:r>
            <a:r>
              <a:rPr lang="zh-CN" altLang="en-US" sz="3700" dirty="0"/>
              <a:t>将</a:t>
            </a:r>
            <a:r>
              <a:rPr lang="en-US" altLang="zh-CN" sz="3700" dirty="0"/>
              <a:t>string</a:t>
            </a:r>
            <a:r>
              <a:rPr lang="zh-CN" altLang="en-US" sz="3700" dirty="0"/>
              <a:t>转</a:t>
            </a:r>
            <a:r>
              <a:rPr lang="en-US" altLang="zh-CN" sz="3700" dirty="0"/>
              <a:t>list</a:t>
            </a:r>
            <a:r>
              <a:rPr lang="zh-CN" altLang="en-US" sz="3700" dirty="0"/>
              <a:t>，以空格切分  </a:t>
            </a:r>
          </a:p>
          <a:p>
            <a:r>
              <a:rPr lang="en-US" altLang="zh-CN" sz="3700" dirty="0" err="1"/>
              <a:t>S.join</a:t>
            </a:r>
            <a:r>
              <a:rPr lang="en-US" altLang="zh-CN" sz="3700" dirty="0"/>
              <a:t>(list, ' ')   #</a:t>
            </a:r>
            <a:r>
              <a:rPr lang="zh-CN" altLang="en-US" sz="3700" dirty="0"/>
              <a:t>将</a:t>
            </a:r>
            <a:r>
              <a:rPr lang="en-US" altLang="zh-CN" sz="3700" dirty="0"/>
              <a:t>list</a:t>
            </a:r>
            <a:r>
              <a:rPr lang="zh-CN" altLang="en-US" sz="3700" dirty="0"/>
              <a:t>转</a:t>
            </a:r>
            <a:r>
              <a:rPr lang="en-US" altLang="zh-CN" sz="3700" dirty="0"/>
              <a:t>string</a:t>
            </a:r>
            <a:r>
              <a:rPr lang="zh-CN" altLang="en-US" sz="3700" dirty="0"/>
              <a:t>，以空格连接  </a:t>
            </a:r>
          </a:p>
          <a:p>
            <a:r>
              <a:rPr lang="zh-CN" altLang="en-US" sz="3700" dirty="0"/>
              <a:t>  </a:t>
            </a:r>
          </a:p>
          <a:p>
            <a:r>
              <a:rPr lang="zh-CN" altLang="en-US" sz="3700" dirty="0"/>
              <a:t>处理字符串的内置函数  </a:t>
            </a:r>
          </a:p>
          <a:p>
            <a:r>
              <a:rPr lang="en-US" altLang="zh-CN" sz="3700" dirty="0" err="1"/>
              <a:t>len</a:t>
            </a:r>
            <a:r>
              <a:rPr lang="en-US" altLang="zh-CN" sz="3700" dirty="0"/>
              <a:t>(</a:t>
            </a:r>
            <a:r>
              <a:rPr lang="en-US" altLang="zh-CN" sz="3700" dirty="0" err="1"/>
              <a:t>str</a:t>
            </a:r>
            <a:r>
              <a:rPr lang="en-US" altLang="zh-CN" sz="3700" dirty="0"/>
              <a:t>)                #</a:t>
            </a:r>
            <a:r>
              <a:rPr lang="zh-CN" altLang="en-US" sz="3700" dirty="0"/>
              <a:t>串长度  </a:t>
            </a:r>
          </a:p>
          <a:p>
            <a:r>
              <a:rPr lang="en-US" altLang="zh-CN" sz="3700" dirty="0" err="1"/>
              <a:t>cmp</a:t>
            </a:r>
            <a:r>
              <a:rPr lang="en-US" altLang="zh-CN" sz="3700" dirty="0"/>
              <a:t>("my friend", </a:t>
            </a:r>
            <a:r>
              <a:rPr lang="en-US" altLang="zh-CN" sz="3700" dirty="0" err="1"/>
              <a:t>str</a:t>
            </a:r>
            <a:r>
              <a:rPr lang="en-US" altLang="zh-CN" sz="3700" dirty="0"/>
              <a:t>)   #</a:t>
            </a:r>
            <a:r>
              <a:rPr lang="zh-CN" altLang="en-US" sz="3700" dirty="0"/>
              <a:t>字符串比较。第一个大，返回</a:t>
            </a:r>
            <a:r>
              <a:rPr lang="en-US" altLang="zh-CN" sz="3700" dirty="0"/>
              <a:t>1</a:t>
            </a:r>
            <a:r>
              <a:rPr lang="zh-CN" altLang="en-US" sz="3700" dirty="0"/>
              <a:t>  </a:t>
            </a:r>
          </a:p>
          <a:p>
            <a:r>
              <a:rPr lang="en-US" altLang="zh-CN" sz="3700" dirty="0"/>
              <a:t>max('</a:t>
            </a:r>
            <a:r>
              <a:rPr lang="en-US" altLang="zh-CN" sz="3700" dirty="0" err="1"/>
              <a:t>abcxyz</a:t>
            </a:r>
            <a:r>
              <a:rPr lang="en-US" altLang="zh-CN" sz="3700" dirty="0"/>
              <a:t>')           #</a:t>
            </a:r>
            <a:r>
              <a:rPr lang="zh-CN" altLang="en-US" sz="3700" dirty="0"/>
              <a:t>寻找字符串中最大的字符  </a:t>
            </a:r>
          </a:p>
          <a:p>
            <a:r>
              <a:rPr lang="en-US" altLang="zh-CN" sz="3700" dirty="0"/>
              <a:t>min('</a:t>
            </a:r>
            <a:r>
              <a:rPr lang="en-US" altLang="zh-CN" sz="3700" dirty="0" err="1"/>
              <a:t>abcxyz</a:t>
            </a:r>
            <a:r>
              <a:rPr lang="en-US" altLang="zh-CN" sz="3700" dirty="0"/>
              <a:t>')           #</a:t>
            </a:r>
            <a:r>
              <a:rPr lang="zh-CN" altLang="en-US" sz="3700" dirty="0"/>
              <a:t>寻找字符串中最小的字符  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7B13-E9B1-4DD3-AA5E-EACA6EBD0555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QQ</a:t>
            </a:r>
            <a:r>
              <a:rPr lang="zh-CN" altLang="en-US" smtClean="0"/>
              <a:t>群</a:t>
            </a:r>
            <a:r>
              <a:rPr lang="en-US" altLang="zh-CN" smtClean="0"/>
              <a:t>:152246227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list</a:t>
            </a:r>
            <a:r>
              <a:rPr lang="zh-CN" altLang="en-US" dirty="0"/>
              <a:t>的方法  </a:t>
            </a:r>
          </a:p>
          <a:p>
            <a:r>
              <a:rPr lang="en-US" altLang="zh-CN" dirty="0" err="1"/>
              <a:t>L.append</a:t>
            </a:r>
            <a:r>
              <a:rPr lang="en-US" altLang="zh-CN" dirty="0"/>
              <a:t>(</a:t>
            </a:r>
            <a:r>
              <a:rPr lang="en-US" altLang="zh-CN" dirty="0" err="1"/>
              <a:t>var</a:t>
            </a:r>
            <a:r>
              <a:rPr lang="en-US" altLang="zh-CN" dirty="0"/>
              <a:t>)  </a:t>
            </a:r>
            <a:r>
              <a:rPr lang="en-US" altLang="zh-CN" dirty="0" smtClean="0"/>
              <a:t>	</a:t>
            </a:r>
            <a:r>
              <a:rPr lang="en-US" altLang="zh-CN" dirty="0"/>
              <a:t> #</a:t>
            </a:r>
            <a:r>
              <a:rPr lang="zh-CN" altLang="en-US" dirty="0"/>
              <a:t>追加元素  </a:t>
            </a:r>
          </a:p>
          <a:p>
            <a:r>
              <a:rPr lang="en-US" altLang="zh-CN" dirty="0" err="1"/>
              <a:t>L.insert</a:t>
            </a:r>
            <a:r>
              <a:rPr lang="en-US" altLang="zh-CN" dirty="0"/>
              <a:t>(</a:t>
            </a:r>
            <a:r>
              <a:rPr lang="en-US" altLang="zh-CN" dirty="0" err="1"/>
              <a:t>index,var</a:t>
            </a:r>
            <a:r>
              <a:rPr lang="en-US" altLang="zh-CN" dirty="0"/>
              <a:t>)  </a:t>
            </a:r>
          </a:p>
          <a:p>
            <a:r>
              <a:rPr lang="en-US" altLang="zh-CN" dirty="0" err="1"/>
              <a:t>L.pop</a:t>
            </a:r>
            <a:r>
              <a:rPr lang="en-US" altLang="zh-CN" dirty="0"/>
              <a:t>(</a:t>
            </a:r>
            <a:r>
              <a:rPr lang="en-US" altLang="zh-CN" dirty="0" err="1"/>
              <a:t>var</a:t>
            </a:r>
            <a:r>
              <a:rPr lang="en-US" altLang="zh-CN" dirty="0"/>
              <a:t>)      </a:t>
            </a:r>
            <a:r>
              <a:rPr lang="en-US" altLang="zh-CN" dirty="0" smtClean="0"/>
              <a:t>	#</a:t>
            </a:r>
            <a:r>
              <a:rPr lang="zh-CN" altLang="en-US" dirty="0"/>
              <a:t>返回最后一个元素，并从</a:t>
            </a:r>
            <a:r>
              <a:rPr lang="en-US" altLang="zh-CN" dirty="0"/>
              <a:t>list</a:t>
            </a:r>
            <a:r>
              <a:rPr lang="zh-CN" altLang="en-US" dirty="0"/>
              <a:t>中删除之  </a:t>
            </a:r>
          </a:p>
          <a:p>
            <a:r>
              <a:rPr lang="en-US" altLang="zh-CN" dirty="0" err="1"/>
              <a:t>L.remove</a:t>
            </a:r>
            <a:r>
              <a:rPr lang="en-US" altLang="zh-CN" dirty="0"/>
              <a:t>(</a:t>
            </a:r>
            <a:r>
              <a:rPr lang="en-US" altLang="zh-CN" dirty="0" err="1"/>
              <a:t>var</a:t>
            </a:r>
            <a:r>
              <a:rPr lang="en-US" altLang="zh-CN" dirty="0"/>
              <a:t>)   </a:t>
            </a:r>
            <a:r>
              <a:rPr lang="en-US" altLang="zh-CN" dirty="0" smtClean="0"/>
              <a:t>	#</a:t>
            </a:r>
            <a:r>
              <a:rPr lang="zh-CN" altLang="en-US" dirty="0"/>
              <a:t>删除第一次出现的该元素  </a:t>
            </a:r>
          </a:p>
          <a:p>
            <a:r>
              <a:rPr lang="en-US" altLang="zh-CN" dirty="0" err="1"/>
              <a:t>L.count</a:t>
            </a:r>
            <a:r>
              <a:rPr lang="en-US" altLang="zh-CN" dirty="0"/>
              <a:t>(</a:t>
            </a:r>
            <a:r>
              <a:rPr lang="en-US" altLang="zh-CN" dirty="0" err="1"/>
              <a:t>var</a:t>
            </a:r>
            <a:r>
              <a:rPr lang="en-US" altLang="zh-CN" dirty="0"/>
              <a:t>)    </a:t>
            </a:r>
            <a:r>
              <a:rPr lang="en-US" altLang="zh-CN" dirty="0" smtClean="0"/>
              <a:t>	#</a:t>
            </a:r>
            <a:r>
              <a:rPr lang="zh-CN" altLang="en-US" dirty="0"/>
              <a:t>该元素在列表中出现的个数  </a:t>
            </a:r>
          </a:p>
          <a:p>
            <a:r>
              <a:rPr lang="en-US" altLang="zh-CN" dirty="0" err="1"/>
              <a:t>L.index</a:t>
            </a:r>
            <a:r>
              <a:rPr lang="en-US" altLang="zh-CN" dirty="0"/>
              <a:t>(</a:t>
            </a:r>
            <a:r>
              <a:rPr lang="en-US" altLang="zh-CN" dirty="0" err="1"/>
              <a:t>var</a:t>
            </a:r>
            <a:r>
              <a:rPr lang="en-US" altLang="zh-CN" dirty="0"/>
              <a:t>)   </a:t>
            </a:r>
            <a:r>
              <a:rPr lang="en-US" altLang="zh-CN" dirty="0" smtClean="0"/>
              <a:t>	</a:t>
            </a:r>
            <a:r>
              <a:rPr lang="en-US" altLang="zh-CN" dirty="0"/>
              <a:t> #</a:t>
            </a:r>
            <a:r>
              <a:rPr lang="zh-CN" altLang="en-US" dirty="0"/>
              <a:t>该元素的位置</a:t>
            </a:r>
            <a:r>
              <a:rPr lang="en-US" altLang="zh-CN" dirty="0"/>
              <a:t>,</a:t>
            </a:r>
            <a:r>
              <a:rPr lang="zh-CN" altLang="en-US" dirty="0"/>
              <a:t>无则抛异常   </a:t>
            </a:r>
          </a:p>
          <a:p>
            <a:r>
              <a:rPr lang="en-US" altLang="zh-CN" dirty="0" err="1"/>
              <a:t>L.extend</a:t>
            </a:r>
            <a:r>
              <a:rPr lang="en-US" altLang="zh-CN" dirty="0"/>
              <a:t>(list)  </a:t>
            </a:r>
            <a:r>
              <a:rPr lang="en-US" altLang="zh-CN" dirty="0" smtClean="0"/>
              <a:t>	#</a:t>
            </a:r>
            <a:r>
              <a:rPr lang="zh-CN" altLang="en-US" dirty="0"/>
              <a:t>追加</a:t>
            </a:r>
            <a:r>
              <a:rPr lang="en-US" altLang="zh-CN" dirty="0"/>
              <a:t>list</a:t>
            </a:r>
            <a:r>
              <a:rPr lang="zh-CN" altLang="en-US" dirty="0"/>
              <a:t>，即合并</a:t>
            </a:r>
            <a:r>
              <a:rPr lang="en-US" altLang="zh-CN" dirty="0"/>
              <a:t>list</a:t>
            </a:r>
            <a:r>
              <a:rPr lang="zh-CN" altLang="en-US" dirty="0"/>
              <a:t>到</a:t>
            </a:r>
            <a:r>
              <a:rPr lang="en-US" altLang="zh-CN" dirty="0"/>
              <a:t>L</a:t>
            </a:r>
            <a:r>
              <a:rPr lang="zh-CN" altLang="en-US" dirty="0"/>
              <a:t>上  </a:t>
            </a:r>
          </a:p>
          <a:p>
            <a:r>
              <a:rPr lang="en-US" altLang="zh-CN" dirty="0" err="1"/>
              <a:t>L.sort</a:t>
            </a:r>
            <a:r>
              <a:rPr lang="en-US" altLang="zh-CN" dirty="0"/>
              <a:t>()       </a:t>
            </a:r>
            <a:r>
              <a:rPr lang="en-US" altLang="zh-CN" dirty="0" smtClean="0"/>
              <a:t>	</a:t>
            </a:r>
            <a:r>
              <a:rPr lang="en-US" altLang="zh-CN" dirty="0"/>
              <a:t> #</a:t>
            </a:r>
            <a:r>
              <a:rPr lang="zh-CN" altLang="en-US" dirty="0"/>
              <a:t>排序  </a:t>
            </a:r>
          </a:p>
          <a:p>
            <a:r>
              <a:rPr lang="en-US" altLang="zh-CN" dirty="0" err="1"/>
              <a:t>L.reverse</a:t>
            </a:r>
            <a:r>
              <a:rPr lang="en-US" altLang="zh-CN" dirty="0"/>
              <a:t>()     </a:t>
            </a:r>
            <a:r>
              <a:rPr lang="en-US" altLang="zh-CN" dirty="0" smtClean="0"/>
              <a:t>	#</a:t>
            </a:r>
            <a:r>
              <a:rPr lang="zh-CN" altLang="en-US" dirty="0"/>
              <a:t>倒序  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a[1</a:t>
            </a:r>
            <a:r>
              <a:rPr lang="en-US" altLang="zh-CN" dirty="0"/>
              <a:t>:]       </a:t>
            </a:r>
            <a:r>
              <a:rPr lang="en-US" altLang="zh-CN" dirty="0" smtClean="0"/>
              <a:t>		#</a:t>
            </a:r>
            <a:r>
              <a:rPr lang="zh-CN" altLang="en-US" dirty="0"/>
              <a:t>片段操作符，用于子</a:t>
            </a:r>
            <a:r>
              <a:rPr lang="en-US" altLang="zh-CN" dirty="0"/>
              <a:t>list</a:t>
            </a:r>
            <a:r>
              <a:rPr lang="zh-CN" altLang="en-US" dirty="0"/>
              <a:t>的提取  </a:t>
            </a:r>
          </a:p>
          <a:p>
            <a:r>
              <a:rPr lang="en-US" altLang="zh-CN" dirty="0"/>
              <a:t>[1,2]+[3,4] </a:t>
            </a:r>
            <a:r>
              <a:rPr lang="en-US" altLang="zh-CN" dirty="0" smtClean="0"/>
              <a:t>	#</a:t>
            </a:r>
            <a:r>
              <a:rPr lang="zh-CN" altLang="en-US" dirty="0"/>
              <a:t>为</a:t>
            </a:r>
            <a:r>
              <a:rPr lang="en-US" altLang="zh-CN" dirty="0"/>
              <a:t>[1,2,3,4]</a:t>
            </a:r>
            <a:r>
              <a:rPr lang="zh-CN" altLang="en-US" dirty="0"/>
              <a:t>。同</a:t>
            </a:r>
            <a:r>
              <a:rPr lang="en-US" altLang="zh-CN" dirty="0"/>
              <a:t>extend()  </a:t>
            </a:r>
          </a:p>
          <a:p>
            <a:r>
              <a:rPr lang="en-US" altLang="zh-CN" dirty="0"/>
              <a:t>[2]*4       </a:t>
            </a:r>
            <a:r>
              <a:rPr lang="en-US" altLang="zh-CN" dirty="0" smtClean="0"/>
              <a:t>		#</a:t>
            </a:r>
            <a:r>
              <a:rPr lang="zh-CN" altLang="en-US" dirty="0"/>
              <a:t>为</a:t>
            </a:r>
            <a:r>
              <a:rPr lang="en-US" altLang="zh-CN" dirty="0"/>
              <a:t>[2,2,2,2]</a:t>
            </a:r>
            <a:r>
              <a:rPr lang="zh-CN" altLang="en-US" dirty="0"/>
              <a:t>  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/>
              <a:t>del</a:t>
            </a:r>
            <a:r>
              <a:rPr lang="en-US" altLang="zh-CN" dirty="0"/>
              <a:t> L[1]   </a:t>
            </a:r>
            <a:r>
              <a:rPr lang="en-US" altLang="zh-CN" dirty="0" smtClean="0"/>
              <a:t>		</a:t>
            </a:r>
            <a:r>
              <a:rPr lang="en-US" altLang="zh-CN" dirty="0"/>
              <a:t> #</a:t>
            </a:r>
            <a:r>
              <a:rPr lang="zh-CN" altLang="en-US" dirty="0"/>
              <a:t>删除指定下标的元素  </a:t>
            </a:r>
          </a:p>
          <a:p>
            <a:r>
              <a:rPr lang="en-US" altLang="zh-CN" b="1" dirty="0"/>
              <a:t>del</a:t>
            </a:r>
            <a:r>
              <a:rPr lang="en-US" altLang="zh-CN" dirty="0"/>
              <a:t> L[1:3]  </a:t>
            </a:r>
            <a:r>
              <a:rPr lang="en-US" altLang="zh-CN" dirty="0" smtClean="0"/>
              <a:t>	#</a:t>
            </a:r>
            <a:r>
              <a:rPr lang="zh-CN" altLang="en-US" dirty="0"/>
              <a:t>删除指定下标范围的元素  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的复制  </a:t>
            </a:r>
          </a:p>
          <a:p>
            <a:r>
              <a:rPr lang="en-US" altLang="zh-CN" dirty="0"/>
              <a:t>L1 = L     </a:t>
            </a:r>
            <a:r>
              <a:rPr lang="en-US" altLang="zh-CN" dirty="0" smtClean="0"/>
              <a:t>		</a:t>
            </a:r>
            <a:r>
              <a:rPr lang="en-US" altLang="zh-CN" dirty="0"/>
              <a:t> #L1</a:t>
            </a:r>
            <a:r>
              <a:rPr lang="zh-CN" altLang="en-US" dirty="0"/>
              <a:t>为</a:t>
            </a:r>
            <a:r>
              <a:rPr lang="en-US" altLang="zh-CN" dirty="0"/>
              <a:t>L</a:t>
            </a:r>
            <a:r>
              <a:rPr lang="zh-CN" altLang="en-US" dirty="0"/>
              <a:t>的别名，用</a:t>
            </a:r>
            <a:r>
              <a:rPr lang="en-US" altLang="zh-CN" dirty="0"/>
              <a:t>C</a:t>
            </a:r>
            <a:r>
              <a:rPr lang="zh-CN" altLang="en-US" dirty="0"/>
              <a:t>来说就是指针地址相同，对</a:t>
            </a:r>
            <a:r>
              <a:rPr lang="en-US" altLang="zh-CN" dirty="0"/>
              <a:t>L1</a:t>
            </a:r>
            <a:r>
              <a:rPr lang="zh-CN" altLang="en-US" dirty="0"/>
              <a:t>操作即对</a:t>
            </a:r>
            <a:r>
              <a:rPr lang="en-US" altLang="zh-CN" dirty="0"/>
              <a:t>L</a:t>
            </a:r>
            <a:r>
              <a:rPr lang="zh-CN" altLang="en-US" dirty="0" smtClean="0"/>
              <a:t>操作</a:t>
            </a:r>
            <a:endParaRPr lang="zh-CN" altLang="en-US" dirty="0"/>
          </a:p>
          <a:p>
            <a:r>
              <a:rPr lang="en-US" altLang="zh-CN" dirty="0"/>
              <a:t>L1 = L[:]  </a:t>
            </a:r>
            <a:r>
              <a:rPr lang="en-US" altLang="zh-CN" dirty="0" smtClean="0"/>
              <a:t>		</a:t>
            </a:r>
            <a:r>
              <a:rPr lang="en-US" altLang="zh-CN" dirty="0"/>
              <a:t> </a:t>
            </a:r>
            <a:r>
              <a:rPr lang="en-US" altLang="zh-CN" dirty="0" smtClean="0"/>
              <a:t>#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的一个</a:t>
            </a:r>
            <a:r>
              <a:rPr lang="en-US" altLang="zh-CN" dirty="0" smtClean="0"/>
              <a:t>COPY</a:t>
            </a:r>
            <a:r>
              <a:rPr lang="zh-CN" altLang="en-US" dirty="0"/>
              <a:t> 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594-935A-4281-B1A6-CE3E57A947BF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QQ</a:t>
            </a:r>
            <a:r>
              <a:rPr lang="zh-CN" altLang="en-US" smtClean="0"/>
              <a:t>群</a:t>
            </a:r>
            <a:r>
              <a:rPr lang="en-US" altLang="zh-CN" smtClean="0"/>
              <a:t>:152246227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tuple</a:t>
            </a:r>
            <a:r>
              <a:rPr lang="zh-CN" altLang="en-US" dirty="0"/>
              <a:t>：元组（即常量数组）  </a:t>
            </a:r>
          </a:p>
          <a:p>
            <a:r>
              <a:rPr lang="en-US" altLang="zh-CN" dirty="0"/>
              <a:t>tuple = ('a', 'b', 'c', 'd', 'e')  </a:t>
            </a:r>
          </a:p>
          <a:p>
            <a:r>
              <a:rPr lang="zh-CN" altLang="en-US" dirty="0"/>
              <a:t>可以用</a:t>
            </a:r>
            <a:r>
              <a:rPr lang="en-US" altLang="zh-CN" dirty="0"/>
              <a:t>list</a:t>
            </a:r>
            <a:r>
              <a:rPr lang="zh-CN" altLang="en-US" dirty="0"/>
              <a:t>的 </a:t>
            </a:r>
            <a:r>
              <a:rPr lang="en-US" altLang="zh-CN" dirty="0"/>
              <a:t>[],:</a:t>
            </a:r>
            <a:r>
              <a:rPr lang="zh-CN" altLang="en-US" dirty="0"/>
              <a:t>操作符提取元素。就是不能直接修改元素。  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A10-ECDA-4041-94D1-D545ADF52409}" type="datetime1">
              <a:rPr lang="zh-CN" altLang="en-US" smtClean="0"/>
              <a:t>2015/2/1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QQ</a:t>
            </a:r>
            <a:r>
              <a:rPr lang="zh-CN" altLang="en-US" smtClean="0"/>
              <a:t>群</a:t>
            </a:r>
            <a:r>
              <a:rPr lang="en-US" altLang="zh-CN" smtClean="0"/>
              <a:t>:152246227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1268-ADE9-4B84-8C95-19B3101479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536</Words>
  <Application>Microsoft Office PowerPoint</Application>
  <PresentationFormat>全屏显示(16:10)</PresentationFormat>
  <Paragraphs>194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Python 自动化开发   Day 2</vt:lpstr>
      <vt:lpstr>上节回顾</vt:lpstr>
      <vt:lpstr>本节内容</vt:lpstr>
      <vt:lpstr>PowerPoint 演示文稿</vt:lpstr>
      <vt:lpstr>文件处理</vt:lpstr>
      <vt:lpstr>文件处理模式</vt:lpstr>
      <vt:lpstr>字符串处理</vt:lpstr>
      <vt:lpstr>列表</vt:lpstr>
      <vt:lpstr>元组</vt:lpstr>
      <vt:lpstr>开发文件替换小程序</vt:lpstr>
      <vt:lpstr>购物车程序</vt:lpstr>
      <vt:lpstr>字典Dict</vt:lpstr>
      <vt:lpstr>列表VS字典</vt:lpstr>
      <vt:lpstr>SET集合</vt:lpstr>
      <vt:lpstr>SET集合运算</vt:lpstr>
      <vt:lpstr>员工信息表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运维编程    Day 1</dc:title>
  <dc:creator>Jie Li</dc:creator>
  <cp:lastModifiedBy>alex</cp:lastModifiedBy>
  <cp:revision>80</cp:revision>
  <dcterms:created xsi:type="dcterms:W3CDTF">2013-03-13T12:06:13Z</dcterms:created>
  <dcterms:modified xsi:type="dcterms:W3CDTF">2015-02-01T11:16:25Z</dcterms:modified>
</cp:coreProperties>
</file>