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3733930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stSavePresentationPptx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8">
  <a:themeElements>
    <a:clrScheme name="Theme9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MRC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Raoul CHRISMANN</dc:creator>
  <cp:lastModifiedBy>Unknown Creator</cp:lastModifiedBy>
  <dcterms:created xsi:type="dcterms:W3CDTF">2019-01-24T09:43:48Z</dcterms:created>
  <dcterms:modified xsi:type="dcterms:W3CDTF">2019-01-24T09:43:48Z</dcterms:modified>
  <dc:title>Oyé les gens</dc:title>
  <dc:description>Avec la librairie &lt;code&gt;PHPOffice/PhpSpreadsheet&lt;/code&gt;</dc:description>
  <dc:subject>testSavePresentationPptx</dc:subject>
  <cp:keywords>php,document,office,tableur,document,présentation,projet</cp:keywords>
  <cp:category>Tests unitaires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