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de test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Elle est super jolie celle-là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494737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</TotalTime>
  <Words>9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Traînée de condensation</vt:lpstr>
      <vt:lpstr>Présentation de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test</dc:title>
  <dc:creator>Raoul Chrismann</dc:creator>
  <cp:lastModifiedBy>Raoul Chrismann</cp:lastModifiedBy>
  <cp:revision>1</cp:revision>
  <dcterms:created xsi:type="dcterms:W3CDTF">2019-01-22T08:45:58Z</dcterms:created>
  <dcterms:modified xsi:type="dcterms:W3CDTF">2019-01-22T08:47:22Z</dcterms:modified>
</cp:coreProperties>
</file>