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8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C380-B6B9-426F-96D2-3B919611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4FB75F-20E5-4194-BE80-D6F2D9C7E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470B9-7C9A-4AEB-B793-9E051360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C5AF7-3A4D-4A8D-9961-92575124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A3EA8-1EE1-42FE-8A5E-30A12F36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5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81EC-FAF2-432C-AB4C-B470664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0CC83-1B97-460C-8F45-A8FE38F9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577933-8354-4DA3-AAC0-FD04BDA9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17692-7390-4A8D-9F6C-0E45D72B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3A7DB4-7523-4BF2-84FF-2050BE4E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B770E8-DAAF-4B03-88F1-173FF9BEF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345C2-189B-41E0-AE57-4787E0918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6651F-058E-43BF-9EA9-545FF981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11C1B-E376-4F01-8A33-414AA0CB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9810D-9AF6-438E-92D1-3370E470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5D4FB-09A8-4048-8DA7-2CBB11EA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7574C-EB10-43FF-BA31-0C1E5220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B0715-3B5E-4951-B438-461064EC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601AC-DAC3-4F08-97AA-EABDC6CA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84D79-4565-405F-80B7-CF1C3E3C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7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AA64-4007-4EC3-B030-7F60E6B5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8E6EE1-D1BC-47C5-B1BA-0C2A7E93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F66AB-A0E4-4E0C-90A5-62264288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FB99E8-B488-4E56-9C98-60EA566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80BDB-460D-4620-B23A-C0C2D70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0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7F61-467A-40D2-B93F-DEC03E2F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AC6C8-C1BF-4C09-994F-81D864B23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02F6BA-722A-488E-ABF5-47DAA63F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FE441-7D3F-488A-A220-B8163A13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C880A-A17D-4627-9CA5-EBD18793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9AF4DF-5CBA-4747-AD25-046522C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0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306EC-CF77-4FE3-A583-84A5D94A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82EF4-DB11-4C49-B8EB-1204C81D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6AAAE3-64C5-46F7-98EF-61D2B4F6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9B663F-4070-4815-BE0B-C7F38C734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263A24-7210-431A-BCA0-2EBCDA520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1821D-88E4-42EB-A1F4-481A717D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7D87EB-B5D2-4FBA-B810-11E974C8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46E0B8-21C6-48BC-B640-9AAAC0E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5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DADA8-1AF6-4C26-97B5-E65A65B6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9A4AF7-CA15-4E8E-949C-DA973C1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CF8402-B9D4-4247-8BD2-596E11A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E3B265-44EE-428F-BB65-D21E3A0E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69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548561-0BAE-4402-9D93-76C8DEA6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9A9C63-22F8-4A0C-9FF4-94D2000D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8D6374-1305-42AA-9A26-12E20C6F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7DCD7-C50A-44AE-8055-1BB21514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5625C-CA97-4A78-8319-692D8D3F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3AFA72-2682-4276-AC8D-DC60603B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AEA700-E355-4B06-A1C6-5C69A0E1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4A1151-97A3-4A48-BD8A-6BCD7537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38DBC0-EFEC-4D8B-B1A5-C5B60953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7244A-5E67-4490-9A54-CBCD41F7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3ED71B-D3FE-4DCC-A1EC-FBF9CB5E3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2FDCE8-261E-4DC0-8742-09CE131D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F99D0-0A5D-44D8-B3E6-9FBC558D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D425CF-3794-4502-B46C-2576FA30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14CFF-0B93-47B3-A51C-21BAC8FC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98328E-4C47-42F8-9F9E-1ABD6D64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0DD19F-BAAD-439C-8197-F3A2F169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94D69-F2FE-437C-9073-B5B0705F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CC3F-068B-4A38-A97D-6D1B487BA78C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EF9BB-4D39-451C-BB0C-D02CC58D0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47200-BE41-4968-9830-FE831679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F133-C6A2-4F50-A37F-695367FF3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2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F018A07-FD47-4804-9E36-7D0E76BDC203}"/>
              </a:ext>
            </a:extLst>
          </p:cNvPr>
          <p:cNvSpPr/>
          <p:nvPr/>
        </p:nvSpPr>
        <p:spPr>
          <a:xfrm>
            <a:off x="3181349" y="1000124"/>
            <a:ext cx="6105526" cy="3571875"/>
          </a:xfrm>
          <a:prstGeom prst="roundRect">
            <a:avLst>
              <a:gd name="adj" fmla="val 3199"/>
            </a:avLst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92B24A1-46FA-4A01-B0CB-8419B7FF2831}"/>
              </a:ext>
            </a:extLst>
          </p:cNvPr>
          <p:cNvSpPr/>
          <p:nvPr/>
        </p:nvSpPr>
        <p:spPr>
          <a:xfrm>
            <a:off x="6477001" y="4086225"/>
            <a:ext cx="1143001" cy="285750"/>
          </a:xfrm>
          <a:prstGeom prst="roundRect">
            <a:avLst>
              <a:gd name="adj" fmla="val 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Atalhos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CC00DB9-56CB-4FC6-90D1-3352CF839BAD}"/>
              </a:ext>
            </a:extLst>
          </p:cNvPr>
          <p:cNvSpPr/>
          <p:nvPr/>
        </p:nvSpPr>
        <p:spPr>
          <a:xfrm>
            <a:off x="7858125" y="4086225"/>
            <a:ext cx="1143001" cy="285750"/>
          </a:xfrm>
          <a:prstGeom prst="roundRect">
            <a:avLst>
              <a:gd name="adj" fmla="val 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Opções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45D18B0-A197-42DB-BCC7-806F10B64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1" t="31923" r="55538" b="31538"/>
          <a:stretch/>
        </p:blipFill>
        <p:spPr>
          <a:xfrm>
            <a:off x="3433765" y="1190627"/>
            <a:ext cx="514348" cy="514348"/>
          </a:xfrm>
          <a:prstGeom prst="ellipse">
            <a:avLst/>
          </a:prstGeom>
          <a:scene3d>
            <a:camera prst="orthographicFront">
              <a:rot lat="0" lon="0" rev="0"/>
            </a:camera>
            <a:lightRig rig="harsh" dir="t"/>
          </a:scene3d>
          <a:sp3d prstMaterial="flat">
            <a:bevelT w="304800" h="304800"/>
            <a:bevelB w="304800" h="304800"/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5CB9217-B67C-4BF6-B310-348A1D62618D}"/>
              </a:ext>
            </a:extLst>
          </p:cNvPr>
          <p:cNvSpPr txBox="1"/>
          <p:nvPr/>
        </p:nvSpPr>
        <p:spPr>
          <a:xfrm>
            <a:off x="3971926" y="1263135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SmartConnect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B355AC-A615-4F40-B980-B86499E1DC9A}"/>
              </a:ext>
            </a:extLst>
          </p:cNvPr>
          <p:cNvSpPr txBox="1"/>
          <p:nvPr/>
        </p:nvSpPr>
        <p:spPr>
          <a:xfrm>
            <a:off x="3990976" y="1499056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Baseado em scrcpy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E183607-B8C9-481C-8979-B793212575F5}"/>
              </a:ext>
            </a:extLst>
          </p:cNvPr>
          <p:cNvSpPr/>
          <p:nvPr/>
        </p:nvSpPr>
        <p:spPr>
          <a:xfrm>
            <a:off x="5553072" y="2436829"/>
            <a:ext cx="1362075" cy="285750"/>
          </a:xfrm>
          <a:prstGeom prst="roundRect">
            <a:avLst>
              <a:gd name="adj" fmla="val 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Configurar agora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D0446D-7590-4DCA-9502-F70BC805258C}"/>
              </a:ext>
            </a:extLst>
          </p:cNvPr>
          <p:cNvSpPr txBox="1"/>
          <p:nvPr/>
        </p:nvSpPr>
        <p:spPr>
          <a:xfrm>
            <a:off x="4333872" y="2024133"/>
            <a:ext cx="38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Configurar o dispositivo pela primeira vez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D3C292-3688-4D1A-AB51-9200B1A2AA67}"/>
              </a:ext>
            </a:extLst>
          </p:cNvPr>
          <p:cNvSpPr txBox="1"/>
          <p:nvPr/>
        </p:nvSpPr>
        <p:spPr>
          <a:xfrm>
            <a:off x="4333873" y="2874335"/>
            <a:ext cx="3800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Conectar smartphone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56AC2C0-674F-485F-98B5-AD8CD1A5A188}"/>
              </a:ext>
            </a:extLst>
          </p:cNvPr>
          <p:cNvSpPr/>
          <p:nvPr/>
        </p:nvSpPr>
        <p:spPr>
          <a:xfrm>
            <a:off x="5553072" y="3209927"/>
            <a:ext cx="1362075" cy="285750"/>
          </a:xfrm>
          <a:prstGeom prst="roundRect">
            <a:avLst>
              <a:gd name="adj" fmla="val 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Conectar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F858C76-077E-4379-9A71-C26632DEB502}"/>
              </a:ext>
            </a:extLst>
          </p:cNvPr>
          <p:cNvCxnSpPr>
            <a:cxnSpLocks/>
          </p:cNvCxnSpPr>
          <p:nvPr/>
        </p:nvCxnSpPr>
        <p:spPr>
          <a:xfrm>
            <a:off x="3433765" y="3962400"/>
            <a:ext cx="55673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22176B-51C3-4C59-9F3E-B9BE5E245230}"/>
              </a:ext>
            </a:extLst>
          </p:cNvPr>
          <p:cNvSpPr txBox="1"/>
          <p:nvPr/>
        </p:nvSpPr>
        <p:spPr>
          <a:xfrm>
            <a:off x="3350944" y="414408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2263212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C. Neto</dc:creator>
  <cp:lastModifiedBy>Rodrigo C. Neto</cp:lastModifiedBy>
  <cp:revision>2</cp:revision>
  <dcterms:created xsi:type="dcterms:W3CDTF">2022-03-24T23:42:29Z</dcterms:created>
  <dcterms:modified xsi:type="dcterms:W3CDTF">2022-03-25T02:01:33Z</dcterms:modified>
</cp:coreProperties>
</file>