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04/11/2020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04/11/2020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04/11/2020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04/11/2020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04/11/2020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04/11/2020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04/11/2020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04/11/2020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04/11/2020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04/11/2020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04/11/2020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04/11/2020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04/11/2020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04/11/2020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egado.vitoria.es.gov.br/regionais/geral/dados/reg_adm_ger.pdf" TargetMode="External"/><Relationship Id="rId2" Type="http://schemas.openxmlformats.org/officeDocument/2006/relationships/hyperlink" Target="http://legado.vitoria.es.gov.br/regionais/geral/publicacoes/Vitoria_bairro_bairro/Vit%C3%B3ria_bairro_%20a_bairro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Finding the best place to open a bar in Vitória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Roberto Carlos do N. Siqueira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9CCFC-BE20-4A6E-8DDD-54954266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08" y="2743200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9600" dirty="0" err="1"/>
              <a:t>Questions</a:t>
            </a:r>
            <a:r>
              <a:rPr lang="pt-BR" sz="9600" dirty="0"/>
              <a:t>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E76D7-2725-4AB9-96AA-FF90DAD4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C1938A5-A776-458C-B68E-CBF18434D767}"/>
              </a:ext>
            </a:extLst>
          </p:cNvPr>
          <p:cNvSpPr txBox="1"/>
          <p:nvPr/>
        </p:nvSpPr>
        <p:spPr>
          <a:xfrm>
            <a:off x="3427641" y="640862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the best place to open a bar in Vitória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81FBFB-117E-40C1-ADD8-0F8B59AC6A47}"/>
              </a:ext>
            </a:extLst>
          </p:cNvPr>
          <p:cNvSpPr txBox="1"/>
          <p:nvPr/>
        </p:nvSpPr>
        <p:spPr>
          <a:xfrm>
            <a:off x="1055077" y="1906954"/>
            <a:ext cx="5562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What’s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place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open a bar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city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evaluate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097A3-3AD6-452C-93C6-9B24412A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acquisition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cleaning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75762-1D23-4208-872B-D189CD4E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There</a:t>
            </a:r>
            <a:r>
              <a:rPr lang="pt-BR" dirty="0"/>
              <a:t> are </a:t>
            </a: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sources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our</a:t>
            </a:r>
            <a:r>
              <a:rPr lang="pt-BR" dirty="0"/>
              <a:t> data:</a:t>
            </a:r>
          </a:p>
          <a:p>
            <a:endParaRPr lang="pt-BR" dirty="0"/>
          </a:p>
          <a:p>
            <a:pPr lvl="0"/>
            <a:r>
              <a:rPr lang="en-US" b="1" dirty="0"/>
              <a:t>Foursquare</a:t>
            </a:r>
            <a:endParaRPr lang="pt-BR" dirty="0"/>
          </a:p>
          <a:p>
            <a:pPr lvl="0"/>
            <a:r>
              <a:rPr lang="pt-BR" b="1" dirty="0"/>
              <a:t>“Vitória Bairro a Bairro – 2013” </a:t>
            </a:r>
            <a:r>
              <a:rPr lang="pt-BR" b="1" dirty="0" err="1"/>
              <a:t>report</a:t>
            </a:r>
            <a:r>
              <a:rPr lang="pt-BR" dirty="0"/>
              <a:t> (</a:t>
            </a:r>
            <a:r>
              <a:rPr lang="pt-BR" u="sng" dirty="0">
                <a:hlinkClick r:id="rId2"/>
              </a:rPr>
              <a:t>http://legado.vitoria.es.gov.br/regionais/geral/</a:t>
            </a:r>
            <a:r>
              <a:rPr lang="pt-BR" u="sng" dirty="0" err="1">
                <a:hlinkClick r:id="rId2"/>
              </a:rPr>
              <a:t>publicacoes</a:t>
            </a:r>
            <a:r>
              <a:rPr lang="pt-BR" u="sng" dirty="0">
                <a:hlinkClick r:id="rId2"/>
              </a:rPr>
              <a:t>/</a:t>
            </a:r>
            <a:r>
              <a:rPr lang="pt-BR" u="sng" dirty="0" err="1">
                <a:hlinkClick r:id="rId2"/>
              </a:rPr>
              <a:t>Vitoria_bairro_bairro</a:t>
            </a:r>
            <a:r>
              <a:rPr lang="pt-BR" u="sng" dirty="0">
                <a:hlinkClick r:id="rId2"/>
              </a:rPr>
              <a:t>/Vit%C3%B3ria_bairro_%20a_bairro.pdf</a:t>
            </a:r>
            <a:r>
              <a:rPr lang="pt-BR" dirty="0"/>
              <a:t>)</a:t>
            </a:r>
          </a:p>
          <a:p>
            <a:pPr lvl="0"/>
            <a:r>
              <a:rPr lang="pt-BR" b="1" dirty="0"/>
              <a:t>“</a:t>
            </a:r>
            <a:r>
              <a:rPr lang="pt-BR" b="1" dirty="0" err="1"/>
              <a:t>Administrative</a:t>
            </a:r>
            <a:r>
              <a:rPr lang="pt-BR" b="1" dirty="0"/>
              <a:t> </a:t>
            </a:r>
            <a:r>
              <a:rPr lang="pt-BR" b="1" dirty="0" err="1"/>
              <a:t>regions</a:t>
            </a:r>
            <a:r>
              <a:rPr lang="pt-BR" b="1" dirty="0"/>
              <a:t> – Vitória” </a:t>
            </a:r>
            <a:r>
              <a:rPr lang="pt-BR" b="1" dirty="0" err="1"/>
              <a:t>report</a:t>
            </a:r>
            <a:r>
              <a:rPr lang="pt-BR" dirty="0"/>
              <a:t> (</a:t>
            </a:r>
            <a:r>
              <a:rPr lang="pt-BR" u="sng" dirty="0">
                <a:hlinkClick r:id="rId3"/>
              </a:rPr>
              <a:t>http://legado.vitoria.es.gov.br/regionais/geral/dados/reg_adm_ger.pdf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58281-631B-44BA-9265-BD8B79C4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D4778-69D9-454F-8B35-5E6F92F9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sources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1CDB4-4BD9-4368-9846-72622A79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400" b="1" dirty="0"/>
              <a:t>Foursquare</a:t>
            </a:r>
            <a:endParaRPr lang="pt-BR" sz="1400" dirty="0"/>
          </a:p>
          <a:p>
            <a:r>
              <a:rPr lang="en-US" sz="1600" dirty="0"/>
              <a:t>The Foursquare will be responsible to show others main bars in Vitória.</a:t>
            </a:r>
            <a:endParaRPr lang="pt-BR" sz="1600" dirty="0"/>
          </a:p>
          <a:p>
            <a:r>
              <a:rPr lang="en-US" sz="1600" dirty="0"/>
              <a:t> </a:t>
            </a:r>
            <a:endParaRPr lang="pt-BR" sz="1600" dirty="0"/>
          </a:p>
          <a:p>
            <a:pPr lvl="1"/>
            <a:r>
              <a:rPr lang="pt-BR" sz="1400" b="1" dirty="0"/>
              <a:t>“Vitória </a:t>
            </a:r>
            <a:r>
              <a:rPr lang="en-US" sz="1400" b="1" dirty="0"/>
              <a:t>Bairro</a:t>
            </a:r>
            <a:r>
              <a:rPr lang="pt-BR" sz="1400" b="1" dirty="0"/>
              <a:t> a Bairro – 2013” </a:t>
            </a:r>
            <a:r>
              <a:rPr lang="pt-BR" sz="1400" b="1" dirty="0" err="1"/>
              <a:t>report</a:t>
            </a:r>
            <a:endParaRPr lang="pt-BR" sz="1400" dirty="0"/>
          </a:p>
          <a:p>
            <a:r>
              <a:rPr lang="en-US" sz="1600" dirty="0"/>
              <a:t>This report will provide some </a:t>
            </a:r>
            <a:r>
              <a:rPr lang="en-US" sz="1600" dirty="0" err="1"/>
              <a:t>informations</a:t>
            </a:r>
            <a:r>
              <a:rPr lang="en-US" sz="1600" dirty="0"/>
              <a:t> as Male and Female concentration per region, age range and income class.</a:t>
            </a:r>
            <a:endParaRPr lang="pt-BR" sz="1600" dirty="0"/>
          </a:p>
          <a:p>
            <a:r>
              <a:rPr lang="en-US" sz="1600" dirty="0"/>
              <a:t> </a:t>
            </a:r>
            <a:endParaRPr lang="pt-BR" sz="1600" dirty="0"/>
          </a:p>
          <a:p>
            <a:pPr lvl="1"/>
            <a:r>
              <a:rPr lang="pt-BR" sz="1400" b="1" dirty="0"/>
              <a:t>“</a:t>
            </a:r>
            <a:r>
              <a:rPr lang="pt-BR" sz="1400" b="1" dirty="0" err="1"/>
              <a:t>Administrative</a:t>
            </a:r>
            <a:r>
              <a:rPr lang="pt-BR" sz="1400" b="1" dirty="0"/>
              <a:t> </a:t>
            </a:r>
            <a:r>
              <a:rPr lang="pt-BR" sz="1400" b="1" dirty="0" err="1"/>
              <a:t>regions</a:t>
            </a:r>
            <a:r>
              <a:rPr lang="pt-BR" sz="1400" b="1" dirty="0"/>
              <a:t> – Vitória” </a:t>
            </a:r>
            <a:r>
              <a:rPr lang="pt-BR" sz="1400" b="1" dirty="0" err="1"/>
              <a:t>report</a:t>
            </a:r>
            <a:endParaRPr lang="pt-BR" sz="1400" dirty="0"/>
          </a:p>
          <a:p>
            <a:r>
              <a:rPr lang="en-US" sz="1600" dirty="0"/>
              <a:t>Vitória is divided in seven administrative regions. This information will be acquired from this report.</a:t>
            </a:r>
            <a:endParaRPr lang="pt-BR" sz="16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71C04-05A8-4C63-A7FD-50C064B2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CEDC9F1-3222-483E-A286-9209370620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3076" y="1253412"/>
            <a:ext cx="6747536" cy="51473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2877E2-F086-4329-A904-9654A8F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063"/>
            <a:ext cx="10058400" cy="1371600"/>
          </a:xfrm>
        </p:spPr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bars</a:t>
            </a:r>
            <a:r>
              <a:rPr lang="pt-BR" dirty="0"/>
              <a:t> are </a:t>
            </a:r>
            <a:r>
              <a:rPr lang="pt-BR" dirty="0" err="1"/>
              <a:t>there</a:t>
            </a:r>
            <a:r>
              <a:rPr lang="pt-BR" dirty="0"/>
              <a:t>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29F80-6F40-4F10-AAC5-8F58BFC8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133AB-8B07-466D-889E-BEBD1C0F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28FA2-ED84-4DA4-BEC2-D1E103DC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E5F679-01E7-4373-B410-6B1CCD6C6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579476"/>
            <a:ext cx="9956072" cy="28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8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6401-26AE-4CAA-A759-DE6A423D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Treating</a:t>
            </a:r>
            <a:r>
              <a:rPr lang="pt-BR" dirty="0"/>
              <a:t> data: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ADF7D-25E2-41D4-98B8-A0FCB2D2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AECC90-E795-4629-B0FF-C844FF4A7E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242" y="1970818"/>
            <a:ext cx="5540758" cy="14581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CF1BD8-3BC9-4CCF-8D9B-C88CE4C307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2704" y="3414550"/>
            <a:ext cx="5134054" cy="26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7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DE787-1382-49EF-BFD0-842755F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Sorting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B1037-14CF-4ABF-8EA4-1D65435A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04/11/2020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7F3E54-E3B7-490C-821B-438E5BC273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8302" y="2014194"/>
            <a:ext cx="4039870" cy="20656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4296BBF-17A6-4A91-9A0E-390606AFA8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49987" y="3557905"/>
            <a:ext cx="3850640" cy="24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1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5293A-8D19-4BD0-A092-8972B725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EB457-0FE4-47E3-97B8-5F8668C0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Crossing with data from Foursquare it’s possible to see that there is no significant places there. Due this, the best place to open a bar in Vitória, according to the data available is “Praia do Canto” that has the highest income.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B4900-80F8-42DE-9A9E-78F2B441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04/11/2020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56A35CDAD1BA4883D17DAFAB1B234B" ma:contentTypeVersion="12" ma:contentTypeDescription="Crie um novo documento." ma:contentTypeScope="" ma:versionID="c8461b748ddbecb070f666691d53276a">
  <xsd:schema xmlns:xsd="http://www.w3.org/2001/XMLSchema" xmlns:xs="http://www.w3.org/2001/XMLSchema" xmlns:p="http://schemas.microsoft.com/office/2006/metadata/properties" xmlns:ns3="a23e1233-7c4b-4518-804a-edfbb0f69c1b" xmlns:ns4="3c934c0b-e1b0-4f3e-be66-d93f45bcb7db" targetNamespace="http://schemas.microsoft.com/office/2006/metadata/properties" ma:root="true" ma:fieldsID="08d6b65339ace977caedb506aea475a5" ns3:_="" ns4:_="">
    <xsd:import namespace="a23e1233-7c4b-4518-804a-edfbb0f69c1b"/>
    <xsd:import namespace="3c934c0b-e1b0-4f3e-be66-d93f45bcb7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e1233-7c4b-4518-804a-edfbb0f69c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34c0b-e1b0-4f3e-be66-d93f45bcb7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A17B9-BD47-43E2-949E-2B8A9C3FA2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3e1233-7c4b-4518-804a-edfbb0f69c1b"/>
    <ds:schemaRef ds:uri="3c934c0b-e1b0-4f3e-be66-d93f45bcb7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260D8D-6987-4B9E-BCDB-B590EA7C68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3F216F-FC2C-4076-85CE-50EF2EFB6A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{476A1316-7363-4BA9-91E4-0F0E24FFEADC}tf78438558_win32</Template>
  <TotalTime>8</TotalTime>
  <Words>289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Finding the best place to open a bar in Vitória</vt:lpstr>
      <vt:lpstr>Apresentação do PowerPoint</vt:lpstr>
      <vt:lpstr>Data acquisition and cleaning</vt:lpstr>
      <vt:lpstr>How the sources will be used?</vt:lpstr>
      <vt:lpstr>How many bars are there?</vt:lpstr>
      <vt:lpstr>Getting the values</vt:lpstr>
      <vt:lpstr>Treating data:</vt:lpstr>
      <vt:lpstr>Sorting Values:</vt:lpstr>
      <vt:lpstr>Results: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place to open a bar in Vitória</dc:title>
  <dc:creator>ROBERTO CARLOS DO NASCIMENTO SIQUEIRA</dc:creator>
  <cp:lastModifiedBy>ROBERTO CARLOS DO NASCIMENTO SIQUEIRA</cp:lastModifiedBy>
  <cp:revision>1</cp:revision>
  <dcterms:created xsi:type="dcterms:W3CDTF">2020-11-05T02:13:56Z</dcterms:created>
  <dcterms:modified xsi:type="dcterms:W3CDTF">2020-11-05T02:22:22Z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0x010100DF56A35CDAD1BA4883D17DAFAB1B234B</vt:lpwstr>
  </property>
</Properties>
</file>