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6A4822-0519-4881-ADF4-5844D4ECB5AA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7BD7C1-37B6-4010-AE34-3EAF37C501C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64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3577C6F-A113-4D24-8499-847BFA1341A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19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511A4-36E3-4153-898B-567F8DE0C14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00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34BD5-DB81-430B-8D62-D6E19A42D0C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8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390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1A5EC-6242-4272-ADA1-5915E5ED544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552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51883-453C-4625-8A32-9DB3D3A258B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50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4736F-9E11-4381-B277-2F6574AAB06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77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FBCC-FC23-49A7-AD1A-4A41C52585F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242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F8DAF-097D-43F4-80CE-7D8FD7BAE29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68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79D8-F2A1-482E-9774-F981628458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800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BEBC-7AD1-4D2F-924B-AF2D721C6E5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45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How blest the man who does not walk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where wicked men would guide his feet,</a:t>
            </a:r>
            <a:endParaRPr lang="en-NZ" dirty="0"/>
          </a:p>
          <a:p>
            <a:r>
              <a:rPr lang="en-GB" dirty="0"/>
              <a:t>		nor stand in paths with sinful men,</a:t>
            </a:r>
            <a:endParaRPr lang="en-NZ" dirty="0"/>
          </a:p>
          <a:p>
            <a:r>
              <a:rPr lang="en-GB" dirty="0"/>
              <a:t>		nor sit upon the scorner’s seat.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ORD’S</a:t>
            </a:r>
            <a:r>
              <a:rPr lang="en-GB" dirty="0"/>
              <a:t> own law is his delight,</a:t>
            </a:r>
            <a:endParaRPr lang="en-NZ" dirty="0"/>
          </a:p>
          <a:p>
            <a:r>
              <a:rPr lang="en-GB" dirty="0"/>
              <a:t>		his meditation day and night.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</a:t>
            </a:r>
            <a:r>
              <a:rPr lang="en-NZ" altLang="en-US" sz="1200" dirty="0" smtClean="0"/>
              <a:t>Lord 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He shall be like a growing tree,</a:t>
            </a:r>
            <a:endParaRPr lang="en-NZ" dirty="0"/>
          </a:p>
          <a:p>
            <a:r>
              <a:rPr lang="en-GB" dirty="0"/>
              <a:t>		well planted by the waterside,</a:t>
            </a:r>
            <a:endParaRPr lang="en-NZ" dirty="0"/>
          </a:p>
          <a:p>
            <a:r>
              <a:rPr lang="en-GB" dirty="0"/>
              <a:t>		which in its season bears its fruit,</a:t>
            </a:r>
            <a:endParaRPr lang="en-NZ" dirty="0"/>
          </a:p>
          <a:p>
            <a:r>
              <a:rPr lang="en-GB" dirty="0"/>
              <a:t>		and has a leaf which does not fade.</a:t>
            </a:r>
            <a:endParaRPr lang="en-NZ" dirty="0"/>
          </a:p>
          <a:p>
            <a:r>
              <a:rPr lang="en-GB" dirty="0"/>
              <a:t>	In all to which he puts his mind</a:t>
            </a:r>
            <a:endParaRPr lang="en-NZ" dirty="0"/>
          </a:p>
          <a:p>
            <a:r>
              <a:rPr lang="en-GB" dirty="0"/>
              <a:t>		prosperity he’ll surely find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Not so the wicked! They are all</a:t>
            </a:r>
            <a:endParaRPr lang="en-NZ" dirty="0"/>
          </a:p>
          <a:p>
            <a:r>
              <a:rPr lang="en-GB" dirty="0"/>
              <a:t>		like chaff the wind will drive away.</a:t>
            </a:r>
            <a:endParaRPr lang="en-NZ" dirty="0"/>
          </a:p>
          <a:p>
            <a:r>
              <a:rPr lang="en-GB" dirty="0"/>
              <a:t>		They shall not in the judgment stand,</a:t>
            </a:r>
            <a:endParaRPr lang="en-NZ" dirty="0"/>
          </a:p>
          <a:p>
            <a:r>
              <a:rPr lang="en-GB" dirty="0"/>
              <a:t>		nor sinners with the righteous stay.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the way of just men knows;</a:t>
            </a:r>
            <a:endParaRPr lang="en-NZ" dirty="0"/>
          </a:p>
          <a:p>
            <a:r>
              <a:rPr lang="en-GB" dirty="0"/>
              <a:t>		the sinners’ way he overthrows.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56325"/>
            <a:ext cx="9144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/>
              <a:t>Lord </a:t>
            </a:r>
            <a:r>
              <a:rPr lang="en-NZ" altLang="en-US" sz="1000" smtClean="0"/>
              <a:t>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</a:t>
            </a:r>
            <a:r>
              <a:rPr lang="en-NZ" altLang="en-US" sz="1000" i="1" dirty="0" smtClean="0"/>
              <a:t>The Complete Book of Psalms for Singing</a:t>
            </a:r>
            <a:r>
              <a:rPr lang="en-NZ" altLang="en-US" sz="1000" dirty="0" smtClean="0"/>
              <a:t>, © Rowland S. Ward, 1991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</a:t>
            </a:r>
            <a:r>
              <a:rPr lang="en-NZ" altLang="en-US" sz="1000" dirty="0" err="1" smtClean="0"/>
              <a:t>Dimitri</a:t>
            </a:r>
            <a:r>
              <a:rPr lang="en-NZ" altLang="en-US" sz="1000" dirty="0" smtClean="0"/>
              <a:t> S. </a:t>
            </a:r>
            <a:r>
              <a:rPr lang="en-NZ" altLang="en-US" sz="1000" dirty="0" err="1" smtClean="0"/>
              <a:t>Bortniansky</a:t>
            </a:r>
            <a:r>
              <a:rPr lang="en-NZ" altLang="en-US" sz="1000" dirty="0" smtClean="0"/>
              <a:t>, 1825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</TotalTime>
  <Words>44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2014-01-07T09:46:13Z</dcterms:created>
  <dcterms:modified xsi:type="dcterms:W3CDTF">2014-01-11T09:33:07Z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