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A3C45D9-EE00-43CD-8299-49B78E0B69D8}" type="datetimeFigureOut">
              <a:rPr lang="en-NZ"/>
              <a:pPr>
                <a:defRPr/>
              </a:pPr>
              <a:t>28/03/2014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5460BFD-0D47-4B02-855A-0B757C9C402C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3502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0E31A38C-F0EB-4B9E-89A3-1A782BAFC22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527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3E64C-2266-436F-AFF8-C280F137C57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277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585DE-09EE-4F26-9A46-D7C8FA360E5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90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5597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3E1D-C135-4C89-805E-6F2B8087143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872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10B8E-3276-4D24-B07E-58262C65C52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844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C05DF-2C61-4B32-9144-DEBBA9813F1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456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D4CED-E788-4F41-8CC4-036BBCF733B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4950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32B2F-17A7-4ADE-8CA9-DBB70EB5F56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010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817DC-367B-48BD-9D42-DF3A7ADF72F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628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7E806-EA19-46C7-BF17-E3496317E68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01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Blessed is the man, </a:t>
            </a:r>
            <a:endParaRPr lang="en-GB" b="1" dirty="0" smtClean="0">
              <a:solidFill>
                <a:srgbClr val="FFFF00"/>
              </a:solidFill>
            </a:endParaRPr>
          </a:p>
          <a:p>
            <a:r>
              <a:rPr lang="en-GB" dirty="0"/>
              <a:t>	</a:t>
            </a:r>
            <a:r>
              <a:rPr lang="en-GB" dirty="0" smtClean="0"/>
              <a:t>		the </a:t>
            </a:r>
            <a:r>
              <a:rPr lang="en-GB" dirty="0"/>
              <a:t>man who does not walk</a:t>
            </a:r>
            <a:endParaRPr lang="en-NZ" dirty="0"/>
          </a:p>
          <a:p>
            <a:r>
              <a:rPr lang="en-GB" dirty="0"/>
              <a:t>		in the counsel of the ungodly,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blessed </a:t>
            </a:r>
            <a:r>
              <a:rPr lang="en-GB" dirty="0"/>
              <a:t>is that man.</a:t>
            </a:r>
            <a:endParaRPr lang="en-NZ" dirty="0"/>
          </a:p>
          <a:p>
            <a:r>
              <a:rPr lang="en-GB" dirty="0"/>
              <a:t>		He who rejects the way,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rejects </a:t>
            </a:r>
            <a:r>
              <a:rPr lang="en-GB" dirty="0"/>
              <a:t>the way of sin</a:t>
            </a:r>
            <a:endParaRPr lang="en-NZ" dirty="0"/>
          </a:p>
          <a:p>
            <a:r>
              <a:rPr lang="en-GB" dirty="0"/>
              <a:t>		and who turns away from scoffing,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blessed </a:t>
            </a:r>
            <a:r>
              <a:rPr lang="en-GB" dirty="0"/>
              <a:t>is that man.</a:t>
            </a:r>
            <a:endParaRPr lang="en-NZ" dirty="0"/>
          </a:p>
          <a:p>
            <a:r>
              <a:rPr lang="en-GB" dirty="0"/>
              <a:t>	But his delight by day and night</a:t>
            </a:r>
            <a:endParaRPr lang="en-NZ" dirty="0"/>
          </a:p>
          <a:p>
            <a:r>
              <a:rPr lang="en-GB" dirty="0"/>
              <a:t>		is the law of G</a:t>
            </a:r>
            <a:r>
              <a:rPr lang="en-GB" sz="2400" cap="all" dirty="0"/>
              <a:t>od</a:t>
            </a:r>
            <a:r>
              <a:rPr lang="en-GB" dirty="0"/>
              <a:t> Almighty.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1b]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He </a:t>
            </a:r>
            <a:r>
              <a:rPr lang="en-NZ" altLang="en-US" dirty="0"/>
              <a:t>is like a tree, </a:t>
            </a:r>
            <a:endParaRPr lang="en-NZ" altLang="en-US" dirty="0" smtClean="0"/>
          </a:p>
          <a:p>
            <a:r>
              <a:rPr lang="en-NZ" altLang="en-US" dirty="0" smtClean="0"/>
              <a:t>			a </a:t>
            </a:r>
            <a:r>
              <a:rPr lang="en-NZ" altLang="en-US" dirty="0"/>
              <a:t>tree that flourishes</a:t>
            </a:r>
          </a:p>
          <a:p>
            <a:r>
              <a:rPr lang="en-NZ" altLang="en-US" dirty="0"/>
              <a:t>		being planted by the water, </a:t>
            </a:r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NZ" altLang="en-US" dirty="0" smtClean="0"/>
              <a:t>		blessed </a:t>
            </a:r>
            <a:r>
              <a:rPr lang="en-NZ" altLang="en-US" dirty="0"/>
              <a:t>is that man!</a:t>
            </a:r>
          </a:p>
          <a:p>
            <a:r>
              <a:rPr lang="en-NZ" altLang="en-US" dirty="0"/>
              <a:t>		He will bring forth fruit, </a:t>
            </a:r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NZ" altLang="en-US" dirty="0" smtClean="0"/>
              <a:t>		his </a:t>
            </a:r>
            <a:r>
              <a:rPr lang="en-NZ" altLang="en-US" dirty="0"/>
              <a:t>leaf will wither not,</a:t>
            </a:r>
          </a:p>
          <a:p>
            <a:r>
              <a:rPr lang="en-NZ" altLang="en-US" dirty="0"/>
              <a:t>		for in all he does he prospers, </a:t>
            </a:r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NZ" altLang="en-US" dirty="0" smtClean="0"/>
              <a:t>		blessed </a:t>
            </a:r>
            <a:r>
              <a:rPr lang="en-NZ" altLang="en-US" dirty="0"/>
              <a:t>is that man.</a:t>
            </a:r>
          </a:p>
          <a:p>
            <a:r>
              <a:rPr lang="en-GB" dirty="0" smtClean="0"/>
              <a:t>	For </a:t>
            </a:r>
            <a:r>
              <a:rPr lang="en-GB" dirty="0"/>
              <a:t>his delight by day and night</a:t>
            </a:r>
            <a:endParaRPr lang="en-NZ" dirty="0"/>
          </a:p>
          <a:p>
            <a:r>
              <a:rPr lang="en-GB" dirty="0"/>
              <a:t>		is the law of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cap="all" dirty="0"/>
              <a:t> </a:t>
            </a:r>
            <a:r>
              <a:rPr lang="en-GB" dirty="0"/>
              <a:t>Almighty.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NZ" altLang="en-US" dirty="0" err="1" smtClean="0"/>
              <a:t>Th’ungodly</a:t>
            </a:r>
            <a:r>
              <a:rPr lang="en-NZ" altLang="en-US" dirty="0" smtClean="0"/>
              <a:t> </a:t>
            </a:r>
            <a:r>
              <a:rPr lang="en-NZ" altLang="en-US" dirty="0"/>
              <a:t>are not so, </a:t>
            </a:r>
            <a:endParaRPr lang="en-NZ" altLang="en-US" dirty="0" smtClean="0"/>
          </a:p>
          <a:p>
            <a:r>
              <a:rPr lang="en-NZ" altLang="en-US" dirty="0" smtClean="0"/>
              <a:t>			for </a:t>
            </a:r>
            <a:r>
              <a:rPr lang="en-NZ" altLang="en-US" dirty="0"/>
              <a:t>they are like the chaff</a:t>
            </a:r>
          </a:p>
          <a:p>
            <a:r>
              <a:rPr lang="en-NZ" altLang="en-US" dirty="0"/>
              <a:t>		which the wind blows clean away, </a:t>
            </a:r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NZ" altLang="en-US" dirty="0" smtClean="0"/>
              <a:t>		</a:t>
            </a:r>
            <a:r>
              <a:rPr lang="en-NZ" altLang="en-US" dirty="0" err="1" smtClean="0"/>
              <a:t>th’ungodly</a:t>
            </a:r>
            <a:r>
              <a:rPr lang="en-NZ" altLang="en-US" dirty="0" smtClean="0"/>
              <a:t> </a:t>
            </a:r>
            <a:r>
              <a:rPr lang="en-NZ" altLang="en-US" dirty="0"/>
              <a:t>are not so.</a:t>
            </a:r>
          </a:p>
          <a:p>
            <a:r>
              <a:rPr lang="en-NZ" altLang="en-US" dirty="0"/>
              <a:t>		</a:t>
            </a:r>
            <a:r>
              <a:rPr lang="en-NZ" altLang="en-US" dirty="0" err="1"/>
              <a:t>Th’ungodly</a:t>
            </a:r>
            <a:r>
              <a:rPr lang="en-NZ" altLang="en-US" dirty="0"/>
              <a:t> will not stand </a:t>
            </a:r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NZ" altLang="en-US" dirty="0" smtClean="0"/>
              <a:t>		upon </a:t>
            </a:r>
            <a:r>
              <a:rPr lang="en-NZ" altLang="en-US" dirty="0"/>
              <a:t>the judgment day</a:t>
            </a:r>
          </a:p>
          <a:p>
            <a:r>
              <a:rPr lang="en-GB" dirty="0"/>
              <a:t>		nor belong to </a:t>
            </a:r>
            <a:r>
              <a:rPr lang="en-GB" cap="all" dirty="0"/>
              <a:t>G</a:t>
            </a:r>
            <a:r>
              <a:rPr lang="en-GB" sz="2400" cap="all" dirty="0"/>
              <a:t>od’s</a:t>
            </a:r>
            <a:r>
              <a:rPr lang="en-GB" dirty="0"/>
              <a:t> own people,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err="1" smtClean="0"/>
              <a:t>th’ungodly</a:t>
            </a:r>
            <a:r>
              <a:rPr lang="en-GB" dirty="0" smtClean="0"/>
              <a:t> </a:t>
            </a:r>
            <a:r>
              <a:rPr lang="en-GB" dirty="0"/>
              <a:t>will not stand.</a:t>
            </a:r>
            <a:endParaRPr lang="en-NZ" dirty="0"/>
          </a:p>
          <a:p>
            <a:r>
              <a:rPr lang="en-GB" dirty="0"/>
              <a:t>	But G</a:t>
            </a:r>
            <a:r>
              <a:rPr lang="en-GB" sz="2400" cap="all" dirty="0"/>
              <a:t>od</a:t>
            </a:r>
            <a:r>
              <a:rPr lang="en-GB" dirty="0"/>
              <a:t> knows the way of righteous men,</a:t>
            </a:r>
            <a:endParaRPr lang="en-NZ" dirty="0"/>
          </a:p>
          <a:p>
            <a:r>
              <a:rPr lang="en-GB" dirty="0"/>
              <a:t>		and ungodly ways will perish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164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Blessed </a:t>
            </a:r>
            <a:r>
              <a:rPr lang="en-NZ" altLang="en-US" dirty="0"/>
              <a:t>is the man, </a:t>
            </a:r>
            <a:endParaRPr lang="en-NZ" altLang="en-US" dirty="0" smtClean="0"/>
          </a:p>
          <a:p>
            <a:r>
              <a:rPr lang="en-NZ" altLang="en-US" dirty="0" smtClean="0"/>
              <a:t>			the </a:t>
            </a:r>
            <a:r>
              <a:rPr lang="en-NZ" altLang="en-US" dirty="0"/>
              <a:t>man who does not walk</a:t>
            </a:r>
          </a:p>
          <a:p>
            <a:r>
              <a:rPr lang="en-NZ" altLang="en-US" dirty="0"/>
              <a:t>		in the counsel of the ungodly, </a:t>
            </a:r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NZ" altLang="en-US" dirty="0" smtClean="0"/>
              <a:t>		blessed </a:t>
            </a:r>
            <a:r>
              <a:rPr lang="en-NZ" altLang="en-US" dirty="0"/>
              <a:t>is that man!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96226"/>
            <a:ext cx="91440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1b</a:t>
            </a:r>
          </a:p>
          <a:p>
            <a:pPr algn="r" eaLnBrk="1" hangingPunct="1">
              <a:spcBef>
                <a:spcPct val="0"/>
              </a:spcBef>
              <a:buClrTx/>
              <a:buSzTx/>
            </a:pPr>
            <a:r>
              <a:rPr lang="en-NZ" altLang="en-US" sz="1000" dirty="0" smtClean="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 smtClean="0"/>
              <a:t>Projection permitted with CCLI licence (#195347)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Text and tune: Michael </a:t>
            </a:r>
            <a:r>
              <a:rPr lang="en-NZ" altLang="en-US" sz="1000" dirty="0" err="1" smtClean="0"/>
              <a:t>Baughen</a:t>
            </a:r>
            <a:r>
              <a:rPr lang="en-NZ" altLang="en-US" sz="1000" dirty="0" smtClean="0"/>
              <a:t>, 1969; arr. Jim Thornton, 1969;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© The </a:t>
            </a:r>
            <a:r>
              <a:rPr lang="en-NZ" altLang="en-US" sz="1000" dirty="0" err="1" smtClean="0"/>
              <a:t>Jubilate</a:t>
            </a:r>
            <a:r>
              <a:rPr lang="en-NZ" altLang="en-US" sz="1000" dirty="0" smtClean="0"/>
              <a:t> Group (admin. Hope Publishing Co.), 1969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</TotalTime>
  <Words>60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6</cp:revision>
  <cp:lastPrinted>1601-01-01T00:00:00Z</cp:lastPrinted>
  <dcterms:created xsi:type="dcterms:W3CDTF">2014-01-07T09:49:07Z</dcterms:created>
  <dcterms:modified xsi:type="dcterms:W3CDTF">2014-03-28T10:56:54Z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