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E20D2B-2F3D-4960-B9D9-305CF08A2778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0E02950-D2E2-4F38-827A-2CE8824A655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04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9D102BC-6B69-4AE7-A992-0F58F711AE6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587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6C97A-749A-4BED-8498-35B88E74D06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20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94BD3-AC42-4EC5-AAEB-71C802658B0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286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354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99180-CD46-439D-92D3-145DF050C3C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35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DB054-FDE0-44E9-AA5B-F3284184758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77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7BB0-7ABC-4B6F-AEA5-A0DD7C93089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878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1888-8436-4A62-BA58-901A122F5BF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01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A3998-3DDF-4AB2-BEA8-5A19B2F575B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228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A332-AD75-4CF9-B383-847A1B53331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984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56CD-F66D-4F20-9A92-93B8A042D5B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36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GB" b="1" dirty="0" smtClean="0">
                <a:solidFill>
                  <a:srgbClr val="FFFF00"/>
                </a:solidFill>
              </a:rPr>
              <a:t>	Why </a:t>
            </a:r>
            <a:r>
              <a:rPr lang="en-GB" b="1" dirty="0">
                <a:solidFill>
                  <a:srgbClr val="FFFF00"/>
                </a:solidFill>
              </a:rPr>
              <a:t>now do the nations rage,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the people vainly dream</a:t>
            </a:r>
            <a:endParaRPr lang="en-NZ" dirty="0"/>
          </a:p>
          <a:p>
            <a:r>
              <a:rPr lang="en-GB" dirty="0"/>
              <a:t>		that in triumph they can wage</a:t>
            </a:r>
            <a:endParaRPr lang="en-NZ" dirty="0"/>
          </a:p>
          <a:p>
            <a:r>
              <a:rPr lang="en-GB" dirty="0"/>
              <a:t>		war against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supreme?</a:t>
            </a:r>
            <a:endParaRPr lang="en-NZ" dirty="0"/>
          </a:p>
          <a:p>
            <a:r>
              <a:rPr lang="en-GB" dirty="0"/>
              <a:t>	His Anointed they deride,</a:t>
            </a:r>
            <a:endParaRPr lang="en-NZ" dirty="0"/>
          </a:p>
          <a:p>
            <a:r>
              <a:rPr lang="en-GB" dirty="0"/>
              <a:t>		and the rulers plotting say:</a:t>
            </a:r>
            <a:endParaRPr lang="en-NZ" dirty="0"/>
          </a:p>
          <a:p>
            <a:r>
              <a:rPr lang="en-GB" dirty="0"/>
              <a:t>		“Their dominion be defied,</a:t>
            </a:r>
            <a:endParaRPr lang="en-NZ" dirty="0"/>
          </a:p>
          <a:p>
            <a:r>
              <a:rPr lang="en-GB" dirty="0"/>
              <a:t>		let us cast their chains away.”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But the Lord will scorn them all;</a:t>
            </a:r>
            <a:endParaRPr lang="en-NZ" dirty="0"/>
          </a:p>
          <a:p>
            <a:r>
              <a:rPr lang="en-GB" dirty="0"/>
              <a:t>		he will laugh who sits on high.</a:t>
            </a:r>
            <a:endParaRPr lang="en-NZ" dirty="0"/>
          </a:p>
          <a:p>
            <a:r>
              <a:rPr lang="en-GB" dirty="0"/>
              <a:t>		Then his wrath will on them fall;</a:t>
            </a:r>
            <a:endParaRPr lang="en-NZ" dirty="0"/>
          </a:p>
          <a:p>
            <a:r>
              <a:rPr lang="en-GB" dirty="0"/>
              <a:t>		much displeased he will reply:</a:t>
            </a:r>
            <a:endParaRPr lang="en-NZ" dirty="0"/>
          </a:p>
          <a:p>
            <a:r>
              <a:rPr lang="en-GB" dirty="0"/>
              <a:t>	“Yet according to my will</a:t>
            </a:r>
            <a:endParaRPr lang="en-NZ" dirty="0"/>
          </a:p>
          <a:p>
            <a:r>
              <a:rPr lang="en-GB" dirty="0"/>
              <a:t>		I have set my King to reign,</a:t>
            </a:r>
            <a:endParaRPr lang="en-NZ" dirty="0"/>
          </a:p>
          <a:p>
            <a:r>
              <a:rPr lang="en-GB" dirty="0"/>
              <a:t>		and on Zion’s holy hill</a:t>
            </a:r>
            <a:endParaRPr lang="en-NZ" dirty="0"/>
          </a:p>
          <a:p>
            <a:r>
              <a:rPr lang="en-GB" dirty="0"/>
              <a:t>		my Anointed I maintain.”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His decree I will make known:</a:t>
            </a:r>
            <a:endParaRPr lang="en-NZ" dirty="0"/>
          </a:p>
          <a:p>
            <a:r>
              <a:rPr lang="en-GB" dirty="0"/>
              <a:t>		for to me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did say,</a:t>
            </a:r>
            <a:endParaRPr lang="en-NZ" dirty="0"/>
          </a:p>
          <a:p>
            <a:r>
              <a:rPr lang="en-GB" dirty="0"/>
              <a:t>		“You are my beloved Son;</a:t>
            </a:r>
            <a:endParaRPr lang="en-NZ" dirty="0"/>
          </a:p>
          <a:p>
            <a:r>
              <a:rPr lang="en-GB" dirty="0"/>
              <a:t>		I’ve begotten you this day.</a:t>
            </a:r>
            <a:endParaRPr lang="en-NZ" dirty="0"/>
          </a:p>
          <a:p>
            <a:r>
              <a:rPr lang="en-GB" dirty="0"/>
              <a:t>	Ask of me, and you I’ll make</a:t>
            </a:r>
            <a:endParaRPr lang="en-NZ" dirty="0"/>
          </a:p>
          <a:p>
            <a:r>
              <a:rPr lang="en-GB" dirty="0"/>
              <a:t>		heir to earth and nations all;</a:t>
            </a:r>
            <a:endParaRPr lang="en-NZ" dirty="0"/>
          </a:p>
          <a:p>
            <a:r>
              <a:rPr lang="en-GB" dirty="0"/>
              <a:t>		with an iron rod you’ll break,</a:t>
            </a:r>
            <a:endParaRPr lang="en-NZ" dirty="0"/>
          </a:p>
          <a:p>
            <a:r>
              <a:rPr lang="en-GB" dirty="0"/>
              <a:t>		dashing them in pieces small.”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458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Therefore, kings, be wise, give ear,</a:t>
            </a:r>
            <a:endParaRPr lang="en-NZ" dirty="0"/>
          </a:p>
          <a:p>
            <a:r>
              <a:rPr lang="en-GB" dirty="0"/>
              <a:t>		listen, judges of the earth;</a:t>
            </a:r>
            <a:endParaRPr lang="en-NZ" dirty="0"/>
          </a:p>
          <a:p>
            <a:r>
              <a:rPr lang="en-GB" dirty="0"/>
              <a:t>		serve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with godly fear;</a:t>
            </a:r>
            <a:endParaRPr lang="en-NZ" dirty="0"/>
          </a:p>
          <a:p>
            <a:r>
              <a:rPr lang="en-GB" dirty="0"/>
              <a:t>		mingle trembling with your mirth.</a:t>
            </a:r>
            <a:endParaRPr lang="en-NZ" dirty="0"/>
          </a:p>
          <a:p>
            <a:r>
              <a:rPr lang="en-GB" dirty="0"/>
              <a:t>	True allegiance give the Son,</a:t>
            </a:r>
            <a:endParaRPr lang="en-NZ" dirty="0"/>
          </a:p>
          <a:p>
            <a:r>
              <a:rPr lang="en-GB" dirty="0"/>
              <a:t>		lest you perish in the way,</a:t>
            </a:r>
            <a:endParaRPr lang="en-NZ" dirty="0"/>
          </a:p>
          <a:p>
            <a:r>
              <a:rPr lang="en-GB" dirty="0"/>
              <a:t>		for his anger soon will burn.</a:t>
            </a:r>
            <a:endParaRPr lang="en-NZ" dirty="0"/>
          </a:p>
          <a:p>
            <a:r>
              <a:rPr lang="en-GB" dirty="0"/>
              <a:t>		Blest are all who trust in him!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56325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</a:t>
            </a:r>
            <a:r>
              <a:rPr lang="en-NZ" altLang="en-US" sz="1000" i="1" dirty="0" smtClean="0"/>
              <a:t>Rejoice!</a:t>
            </a:r>
            <a:r>
              <a:rPr lang="en-NZ" altLang="en-US" sz="1000" dirty="0" smtClean="0"/>
              <a:t>, © Presbyterian Church of Australia, 1987, alt.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Dick L. Van </a:t>
            </a:r>
            <a:r>
              <a:rPr lang="en-NZ" altLang="en-US" sz="1000" dirty="0" err="1" smtClean="0"/>
              <a:t>Halsema</a:t>
            </a:r>
            <a:r>
              <a:rPr lang="en-NZ" altLang="en-US" sz="1000" dirty="0" smtClean="0"/>
              <a:t>, 1952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2014-01-07T09:55:28Z</dcterms:created>
  <dcterms:modified xsi:type="dcterms:W3CDTF">2014-01-11T09:36:58Z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