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157E3B-E560-4965-A011-D3850C2603DD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722392-6D17-4F35-A34E-0037BBB2A43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0287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7B2ED04B-DECF-487F-989F-D98C4319C29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746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90124-1D55-475D-9EBA-5E56EF22779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005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90BFD-B520-4A4E-9792-6857770DB80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92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453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89A78-8029-46E1-A945-E6142D3EE4B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686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E4082-A274-4BD8-993F-E359D9AABC2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370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572F2-629E-48F0-B0E2-FE57DEF4AA9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36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DE1E5-93F5-42F3-9F8B-8301B614F59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571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9231C-DEEA-4F0B-8AB4-B55CA3EC2A1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3321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3F9A3-5261-4BFE-89F6-A5077174B4C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293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F0781-2404-43B4-92D8-132B7F4E8D7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974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how are my foes increased!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Against me many rise!</a:t>
            </a:r>
            <a:endParaRPr lang="en-NZ" dirty="0"/>
          </a:p>
          <a:p>
            <a:r>
              <a:rPr lang="en-GB" dirty="0"/>
              <a:t>	And many speak of me and say:</a:t>
            </a:r>
            <a:endParaRPr lang="en-NZ" dirty="0"/>
          </a:p>
          <a:p>
            <a:r>
              <a:rPr lang="en-GB" dirty="0"/>
              <a:t>		“His God no help supplies.”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But you’re my shield and glory,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You lift my head up high!</a:t>
            </a:r>
            <a:endParaRPr lang="en-NZ" dirty="0"/>
          </a:p>
          <a:p>
            <a:r>
              <a:rPr lang="en-GB" dirty="0"/>
              <a:t>	And from his holy hill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endParaRPr lang="en-NZ" dirty="0"/>
          </a:p>
          <a:p>
            <a:r>
              <a:rPr lang="en-GB" dirty="0"/>
              <a:t>		gives answer to my cry.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I lay down, slept, and woke again;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sustains my life.</a:t>
            </a:r>
            <a:endParaRPr lang="en-NZ" dirty="0"/>
          </a:p>
          <a:p>
            <a:r>
              <a:rPr lang="en-GB" dirty="0"/>
              <a:t>	I will not fear the many foes</a:t>
            </a:r>
            <a:endParaRPr lang="en-NZ" dirty="0"/>
          </a:p>
          <a:p>
            <a:r>
              <a:rPr lang="en-GB" dirty="0"/>
              <a:t>		who plot to cause me strife.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998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Arise, O</a:t>
            </a:r>
            <a:r>
              <a:rPr lang="en-GB" cap="all" dirty="0"/>
              <a:t> L</a:t>
            </a:r>
            <a:r>
              <a:rPr lang="en-GB" sz="2400" cap="all" dirty="0"/>
              <a:t>ord</a:t>
            </a:r>
            <a:r>
              <a:rPr lang="en-GB" dirty="0"/>
              <a:t>! Save me, my God!</a:t>
            </a:r>
            <a:endParaRPr lang="en-NZ" dirty="0"/>
          </a:p>
          <a:p>
            <a:r>
              <a:rPr lang="en-GB" dirty="0"/>
              <a:t>		You punish all my foes.</a:t>
            </a:r>
            <a:endParaRPr lang="en-NZ" dirty="0"/>
          </a:p>
          <a:p>
            <a:r>
              <a:rPr lang="en-GB" dirty="0"/>
              <a:t>	You smite the face of wicked men,</a:t>
            </a:r>
            <a:endParaRPr lang="en-NZ" dirty="0"/>
          </a:p>
          <a:p>
            <a:r>
              <a:rPr lang="en-GB" dirty="0"/>
              <a:t>		their teeth break with your blows.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998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Salvation and deliverance</a:t>
            </a:r>
            <a:endParaRPr lang="en-NZ" dirty="0"/>
          </a:p>
          <a:p>
            <a:r>
              <a:rPr lang="en-GB" dirty="0"/>
              <a:t>		come from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alone.</a:t>
            </a:r>
            <a:endParaRPr lang="en-NZ" dirty="0"/>
          </a:p>
          <a:p>
            <a:r>
              <a:rPr lang="en-GB" dirty="0"/>
              <a:t>	O let the blessing of your grace</a:t>
            </a:r>
            <a:endParaRPr lang="en-NZ" dirty="0"/>
          </a:p>
          <a:p>
            <a:r>
              <a:rPr lang="en-GB" dirty="0"/>
              <a:t>		be to your people shown.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842337"/>
            <a:ext cx="9144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Text: </a:t>
            </a:r>
            <a:r>
              <a:rPr lang="en-NZ" altLang="en-US" sz="1000" dirty="0" err="1" smtClean="0"/>
              <a:t>st.</a:t>
            </a:r>
            <a:r>
              <a:rPr lang="en-NZ" altLang="en-US" sz="1000" dirty="0" smtClean="0"/>
              <a:t> 1–3, 5 </a:t>
            </a:r>
            <a:r>
              <a:rPr lang="en-NZ" altLang="en-US" sz="1000" i="1" dirty="0" smtClean="0"/>
              <a:t>The Complete Book of Psalms for Singing</a:t>
            </a:r>
            <a:r>
              <a:rPr lang="en-NZ" altLang="en-US" sz="1000" dirty="0" smtClean="0"/>
              <a:t>, © Rowland S. Ward, 1991, alt.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err="1" smtClean="0"/>
              <a:t>st.</a:t>
            </a:r>
            <a:r>
              <a:rPr lang="en-NZ" altLang="en-US" sz="1000" dirty="0" smtClean="0"/>
              <a:t> 4 </a:t>
            </a:r>
            <a:r>
              <a:rPr lang="en-NZ" altLang="en-US" sz="1000" i="1" dirty="0" smtClean="0"/>
              <a:t>The Book of Psalms for Singing</a:t>
            </a:r>
            <a:r>
              <a:rPr lang="en-NZ" altLang="en-US" sz="1000" dirty="0" smtClean="0"/>
              <a:t>, 1973,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© Crown and Covenant Publications, 1973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Tune: Hugh Wilson, c. 1800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75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5</cp:revision>
  <cp:lastPrinted>1601-01-01T00:00:00Z</cp:lastPrinted>
  <dcterms:created xsi:type="dcterms:W3CDTF">2014-01-07T09:58:21Z</dcterms:created>
  <dcterms:modified xsi:type="dcterms:W3CDTF">2014-01-11T09:38:58Z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