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6A824FD-B355-4BC7-B6C9-58D3C8B3590E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B6BE0F-95AB-4F3D-8B54-E447D689B25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05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129C2C34-580D-4751-A132-1451EF1ACF8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950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19B12-7DF1-41DD-BFF1-2B1FF69DFD4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775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FA589-8912-41B8-9AC6-4ED96B5AAC8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716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04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365EB-9EF4-4902-946C-26A93F49A19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84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419F-F2EF-4BAF-AA07-47AFFD9C9B5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753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76E0-07CB-45F0-BD3A-1082B5AB626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70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F110D-F18F-4185-AD6C-712DFEFF922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847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9F069-E553-4FD3-A0F2-73155CEBC63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793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9F7D-926F-4F45-B23B-FB0CEBD1DB9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90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FB396-60BA-4BEF-BBA7-1B1C6A0F1A8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09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NZ" altLang="en-US" b="1" dirty="0">
                <a:solidFill>
                  <a:srgbClr val="FFFF00"/>
                </a:solidFill>
              </a:rPr>
              <a:t>O hear my cry, my righteous God.</a:t>
            </a:r>
          </a:p>
          <a:p>
            <a:r>
              <a:rPr lang="en-NZ" altLang="en-US" dirty="0"/>
              <a:t>		Relieve me; I’m distressed.</a:t>
            </a:r>
          </a:p>
          <a:p>
            <a:r>
              <a:rPr lang="en-NZ" altLang="en-US" dirty="0"/>
              <a:t>	Display your mercy to me now,</a:t>
            </a:r>
          </a:p>
          <a:p>
            <a:r>
              <a:rPr lang="en-NZ" altLang="en-US" dirty="0"/>
              <a:t>		and answer my request.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NZ" altLang="en-US" dirty="0"/>
              <a:t>The glory of my name, O men,</a:t>
            </a:r>
          </a:p>
          <a:p>
            <a:r>
              <a:rPr lang="en-NZ" altLang="en-US" dirty="0"/>
              <a:t>		how long will you despise?</a:t>
            </a:r>
          </a:p>
          <a:p>
            <a:r>
              <a:rPr lang="en-NZ" altLang="en-US" dirty="0"/>
              <a:t>	How long will you delude yourselves,</a:t>
            </a:r>
          </a:p>
          <a:p>
            <a:r>
              <a:rPr lang="en-NZ" altLang="en-US" dirty="0"/>
              <a:t>		still searching after lies?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Know that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has set apart</a:t>
            </a:r>
            <a:endParaRPr lang="en-NZ" dirty="0"/>
          </a:p>
          <a:p>
            <a:r>
              <a:rPr lang="en-GB" dirty="0"/>
              <a:t>		the godly as his own;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hear me when I call</a:t>
            </a:r>
            <a:endParaRPr lang="en-NZ" dirty="0"/>
          </a:p>
          <a:p>
            <a:r>
              <a:rPr lang="en-GB" dirty="0"/>
              <a:t>		and my request make known.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016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Though you are angry, do not sin.</a:t>
            </a:r>
            <a:endParaRPr lang="en-NZ" dirty="0"/>
          </a:p>
          <a:p>
            <a:r>
              <a:rPr lang="en-GB" dirty="0"/>
              <a:t>		O search your heart; be still.</a:t>
            </a:r>
            <a:endParaRPr lang="en-NZ" dirty="0"/>
          </a:p>
          <a:p>
            <a:r>
              <a:rPr lang="en-GB" dirty="0"/>
              <a:t>	Present a righteous sacrifice;</a:t>
            </a:r>
            <a:endParaRPr lang="en-NZ" dirty="0"/>
          </a:p>
          <a:p>
            <a:r>
              <a:rPr lang="en-GB" dirty="0"/>
              <a:t>		trust in the</a:t>
            </a:r>
            <a:r>
              <a:rPr lang="en-GB" cap="all" dirty="0"/>
              <a:t> L</a:t>
            </a:r>
            <a:r>
              <a:rPr lang="en-GB" sz="2400" cap="all" dirty="0"/>
              <a:t>ord’s</a:t>
            </a:r>
            <a:r>
              <a:rPr lang="en-GB" dirty="0"/>
              <a:t> good will.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016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“O who can show us any good?”</a:t>
            </a:r>
            <a:endParaRPr lang="en-NZ" dirty="0"/>
          </a:p>
          <a:p>
            <a:r>
              <a:rPr lang="en-GB" dirty="0"/>
              <a:t>		I hear so many say.</a:t>
            </a:r>
            <a:endParaRPr lang="en-NZ" dirty="0"/>
          </a:p>
          <a:p>
            <a:r>
              <a:rPr lang="en-GB" dirty="0"/>
              <a:t>	O</a:t>
            </a:r>
            <a:r>
              <a:rPr lang="en-GB" cap="all" dirty="0"/>
              <a:t> L</a:t>
            </a:r>
            <a:r>
              <a:rPr lang="en-GB" sz="2400" cap="all" dirty="0"/>
              <a:t>ord</a:t>
            </a:r>
            <a:r>
              <a:rPr lang="en-GB" dirty="0"/>
              <a:t>, shine on us with your light;</a:t>
            </a:r>
            <a:endParaRPr lang="en-NZ" dirty="0"/>
          </a:p>
          <a:p>
            <a:r>
              <a:rPr lang="en-GB" dirty="0"/>
              <a:t>		show us your face, I pray.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016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NZ" altLang="en-US" dirty="0"/>
              <a:t>You filled my heart with greater joy</a:t>
            </a:r>
          </a:p>
          <a:p>
            <a:r>
              <a:rPr lang="en-NZ" altLang="en-US" dirty="0"/>
              <a:t>		than others may have found</a:t>
            </a:r>
          </a:p>
          <a:p>
            <a:r>
              <a:rPr lang="en-NZ" altLang="en-US" dirty="0"/>
              <a:t>	as they rejoiced at harvest time,</a:t>
            </a:r>
          </a:p>
          <a:p>
            <a:r>
              <a:rPr lang="en-NZ" altLang="en-US" dirty="0"/>
              <a:t>		when grain and wine abound.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1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I will lie down and sleep in peace;</a:t>
            </a:r>
            <a:endParaRPr lang="en-NZ" dirty="0"/>
          </a:p>
          <a:p>
            <a:r>
              <a:rPr lang="en-GB" dirty="0"/>
              <a:t>		my heart will rest secure,</a:t>
            </a:r>
            <a:endParaRPr lang="en-NZ" dirty="0"/>
          </a:p>
          <a:p>
            <a:r>
              <a:rPr lang="en-GB" dirty="0"/>
              <a:t>	for you alone, O gracious</a:t>
            </a:r>
            <a:r>
              <a:rPr lang="en-GB" cap="all" dirty="0"/>
              <a:t> 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will keep me safe and sure.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156325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</a:t>
            </a:r>
            <a:r>
              <a:rPr lang="en-NZ" altLang="en-US" sz="1000" i="1" dirty="0" smtClean="0"/>
              <a:t>Sing Psalms</a:t>
            </a:r>
            <a:r>
              <a:rPr lang="en-NZ" altLang="en-US" sz="1000" dirty="0" smtClean="0"/>
              <a:t>, © Psalmody Committee, Free Church of Scotland, 2003, alt.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T. Este’s </a:t>
            </a:r>
            <a:r>
              <a:rPr lang="en-NZ" altLang="en-US" sz="1000" i="1" dirty="0" smtClean="0"/>
              <a:t>The Whole Book of </a:t>
            </a:r>
            <a:r>
              <a:rPr lang="en-NZ" altLang="en-US" sz="1000" i="1" dirty="0" err="1" smtClean="0"/>
              <a:t>Psalmes</a:t>
            </a:r>
            <a:r>
              <a:rPr lang="en-NZ" altLang="en-US" sz="1000" dirty="0" smtClean="0"/>
              <a:t>, 1592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57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4</cp:revision>
  <cp:lastPrinted>1601-01-01T00:00:00Z</cp:lastPrinted>
  <dcterms:created xsi:type="dcterms:W3CDTF">2014-01-07T10:01:19Z</dcterms:created>
  <dcterms:modified xsi:type="dcterms:W3CDTF">2014-01-11T09:40:29Z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