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03DAA95-1949-4999-9912-C83C77129CBA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F83044-3137-474A-B1D0-F4C0DE6EECB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6322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F16A8C5-8C9C-4069-AE2D-DC3FB10DBA0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00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392A6-0251-4EC9-B200-19D5C19EECD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96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A1375-A10C-43EF-9E27-BA355433D1E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966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14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D8B6F-6F88-4794-A917-700EA0C5737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06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D2FE0-5C5E-4FD8-8659-4C2070D341C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22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D1DE7-F718-41F7-8729-895B352AF39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53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6A3BD-3EC5-4C77-B39B-92502C2E44F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3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61793-A335-4C4F-82E3-BE9F2A5B4CF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65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C62A-513A-4A31-83DD-22BB5FE5ECE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518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A852D-0C6C-4073-90DC-40AC7A2D180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429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Almighty, hear my words,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to my thoughts attentive be;</a:t>
            </a:r>
            <a:endParaRPr lang="en-NZ" dirty="0"/>
          </a:p>
          <a:p>
            <a:r>
              <a:rPr lang="en-GB" dirty="0"/>
              <a:t>		hear my cry, my King, my God,</a:t>
            </a:r>
            <a:endParaRPr lang="en-NZ" dirty="0"/>
          </a:p>
          <a:p>
            <a:r>
              <a:rPr lang="en-GB" dirty="0"/>
              <a:t>		as to you I make my plea.</a:t>
            </a:r>
            <a:endParaRPr lang="en-NZ" dirty="0"/>
          </a:p>
          <a:p>
            <a:r>
              <a:rPr lang="en-GB" dirty="0"/>
              <a:t>	With the morning light, O</a:t>
            </a:r>
            <a:r>
              <a:rPr lang="en-GB" cap="all" dirty="0"/>
              <a:t> 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you shall hear my voice and cry;</a:t>
            </a:r>
            <a:endParaRPr lang="en-NZ" dirty="0"/>
          </a:p>
          <a:p>
            <a:r>
              <a:rPr lang="en-GB" dirty="0"/>
              <a:t>		and expectant I will bring</a:t>
            </a:r>
            <a:endParaRPr lang="en-NZ" dirty="0"/>
          </a:p>
          <a:p>
            <a:r>
              <a:rPr lang="en-GB" dirty="0"/>
              <a:t>		prayer as morning sacrifice.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Truly you are not a God</a:t>
            </a:r>
            <a:endParaRPr lang="en-NZ" dirty="0"/>
          </a:p>
          <a:p>
            <a:r>
              <a:rPr lang="en-GB" dirty="0"/>
              <a:t>		who delights in wickedness;</a:t>
            </a:r>
            <a:endParaRPr lang="en-NZ" dirty="0"/>
          </a:p>
          <a:p>
            <a:r>
              <a:rPr lang="en-GB" dirty="0"/>
              <a:t>		evil shall not dwell with you,</a:t>
            </a:r>
            <a:endParaRPr lang="en-NZ" dirty="0"/>
          </a:p>
          <a:p>
            <a:r>
              <a:rPr lang="en-GB" dirty="0"/>
              <a:t>		boasters not before your eyes.</a:t>
            </a:r>
            <a:endParaRPr lang="en-NZ" dirty="0"/>
          </a:p>
          <a:p>
            <a:r>
              <a:rPr lang="en-GB" dirty="0"/>
              <a:t>	Lying tongues you will destroy;</a:t>
            </a:r>
            <a:endParaRPr lang="en-NZ" dirty="0"/>
          </a:p>
          <a:p>
            <a:r>
              <a:rPr lang="en-GB" dirty="0"/>
              <a:t>		those who evil do, you hate.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cap="all" dirty="0"/>
              <a:t> </a:t>
            </a:r>
            <a:r>
              <a:rPr lang="en-GB" dirty="0"/>
              <a:t>abhors the man who loves</a:t>
            </a:r>
            <a:endParaRPr lang="en-NZ" dirty="0"/>
          </a:p>
          <a:p>
            <a:r>
              <a:rPr lang="en-GB" dirty="0"/>
              <a:t>		violence and base deceit.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NZ" altLang="en-US" dirty="0"/>
              <a:t>Grace will lead me to your house,</a:t>
            </a:r>
          </a:p>
          <a:p>
            <a:r>
              <a:rPr lang="en-NZ" altLang="en-US" dirty="0"/>
              <a:t>		there to worship reverently.</a:t>
            </a:r>
          </a:p>
          <a:p>
            <a:r>
              <a:rPr lang="en-NZ" altLang="en-US" dirty="0"/>
              <a:t>		Make your way before me straight,</a:t>
            </a:r>
          </a:p>
          <a:p>
            <a:r>
              <a:rPr lang="en-NZ" altLang="en-US" dirty="0"/>
              <a:t>		lest my foes lead me astray.</a:t>
            </a:r>
          </a:p>
          <a:p>
            <a:r>
              <a:rPr lang="en-NZ" altLang="en-US" dirty="0"/>
              <a:t>	Not one word they say is true,</a:t>
            </a:r>
          </a:p>
          <a:p>
            <a:r>
              <a:rPr lang="en-NZ" altLang="en-US" dirty="0"/>
              <a:t>		ruin brews within their heart.</a:t>
            </a:r>
          </a:p>
          <a:p>
            <a:r>
              <a:rPr lang="en-NZ" altLang="en-US" dirty="0"/>
              <a:t>		Their mouth is an open grave,</a:t>
            </a:r>
          </a:p>
          <a:p>
            <a:r>
              <a:rPr lang="en-NZ" altLang="en-US" dirty="0"/>
              <a:t>		well taught in the flatterer’s art.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Guilty! Catch them in their snares.</a:t>
            </a:r>
            <a:endParaRPr lang="en-NZ" dirty="0"/>
          </a:p>
          <a:p>
            <a:r>
              <a:rPr lang="en-GB" dirty="0"/>
              <a:t>		Rebels, sinners, cast them out.</a:t>
            </a:r>
            <a:endParaRPr lang="en-NZ" dirty="0"/>
          </a:p>
          <a:p>
            <a:r>
              <a:rPr lang="en-GB" dirty="0"/>
              <a:t>		Shelter those who trust in you.</a:t>
            </a:r>
            <a:endParaRPr lang="en-NZ" dirty="0"/>
          </a:p>
          <a:p>
            <a:r>
              <a:rPr lang="en-GB" dirty="0"/>
              <a:t>		Let them ever sing and shout.</a:t>
            </a:r>
            <a:endParaRPr lang="en-NZ" dirty="0"/>
          </a:p>
          <a:p>
            <a:r>
              <a:rPr lang="en-GB" dirty="0"/>
              <a:t>	For you bless the righteous man;</a:t>
            </a:r>
            <a:endParaRPr lang="en-NZ" dirty="0"/>
          </a:p>
          <a:p>
            <a:r>
              <a:rPr lang="en-GB" dirty="0"/>
              <a:t>		you alone, O L</a:t>
            </a:r>
            <a:r>
              <a:rPr lang="en-GB" sz="2400" cap="all" dirty="0"/>
              <a:t>ord</a:t>
            </a:r>
            <a:r>
              <a:rPr lang="en-GB" dirty="0"/>
              <a:t>, are good;</a:t>
            </a:r>
            <a:endParaRPr lang="en-NZ" dirty="0"/>
          </a:p>
          <a:p>
            <a:r>
              <a:rPr lang="en-GB" dirty="0"/>
              <a:t>		you surround him with your grace,</a:t>
            </a:r>
            <a:endParaRPr lang="en-NZ" dirty="0"/>
          </a:p>
          <a:p>
            <a:r>
              <a:rPr lang="en-GB" dirty="0"/>
              <a:t>		with your favour as a shield.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156325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 smtClean="0"/>
              <a:t>Projected with permission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Text: John Rogers, 2004, © </a:t>
            </a:r>
            <a:r>
              <a:rPr lang="en-NZ" altLang="en-US" sz="1000" i="1" dirty="0" smtClean="0"/>
              <a:t>Sing to the Lord</a:t>
            </a:r>
            <a:r>
              <a:rPr lang="en-NZ" altLang="en-US" sz="1000" dirty="0" smtClean="0"/>
              <a:t>, 2008, rev. 2012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Tune: Norm </a:t>
            </a:r>
            <a:r>
              <a:rPr lang="en-NZ" altLang="en-US" sz="1000" dirty="0" err="1" smtClean="0"/>
              <a:t>Jonkman</a:t>
            </a:r>
            <a:r>
              <a:rPr lang="en-NZ" altLang="en-US" sz="1000" dirty="0" smtClean="0"/>
              <a:t>, 1984, © Faith Alive Christian Resources, 1987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53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4</cp:revision>
  <cp:lastPrinted>1601-01-01T00:00:00Z</cp:lastPrinted>
  <dcterms:created xsi:type="dcterms:W3CDTF">2014-01-08T08:08:49Z</dcterms:created>
  <dcterms:modified xsi:type="dcterms:W3CDTF">2014-01-11T09:42:07Z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