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45880D-0BFE-4DCF-9DE6-4359ECD6322A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9D8E9-89B1-4E26-AB0C-7AF47E9746B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96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B8EA8F5C-CC0C-46EC-AEF9-A0E7D414957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569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156F0-B954-43E4-B652-F055B917927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323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ADEA-B46F-414B-9D87-32C025B1D89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06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49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DEE9B-EC26-4AAD-B9FC-076F19B32E5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8665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DA6D7-27BE-43F0-8BD5-6C8BF4541AB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84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2F0A9-E1F9-4C5E-9D35-672DCA1AB83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598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FCFEA-26EB-4C81-8F2F-F9995A3D678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687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68695-7F4B-4FA0-A666-DA41AF0C76F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24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58C74-4D89-430B-A503-5C287144140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339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18CDA-E158-410D-9D5E-EB98B86F244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054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GB" sz="2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ORD</a:t>
            </a:r>
            <a:r>
              <a:rPr lang="en-GB" b="1" dirty="0" smtClean="0">
                <a:solidFill>
                  <a:srgbClr val="FFFF00"/>
                </a:solidFill>
              </a:rPr>
              <a:t>, </a:t>
            </a:r>
            <a:r>
              <a:rPr lang="en-GB" b="1" dirty="0">
                <a:solidFill>
                  <a:srgbClr val="FFFF00"/>
                </a:solidFill>
              </a:rPr>
              <a:t>chasten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not in anger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nor</a:t>
            </a:r>
            <a:r>
              <a:rPr lang="en-GB" dirty="0"/>
              <a:t> in your wrath re</a:t>
            </a:r>
            <a:r>
              <a:rPr lang="en-GB" b="1" dirty="0">
                <a:latin typeface="Arial Black" panose="020B0A04020102020204" pitchFamily="34" charset="0"/>
              </a:rPr>
              <a:t>buke 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Give</a:t>
            </a:r>
            <a:r>
              <a:rPr lang="en-GB" dirty="0"/>
              <a:t> me your healing </a:t>
            </a:r>
            <a:r>
              <a:rPr lang="en-GB" b="1" dirty="0">
                <a:latin typeface="Arial Black" panose="020B0A04020102020204" pitchFamily="34" charset="0"/>
              </a:rPr>
              <a:t>word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My</a:t>
            </a:r>
            <a:r>
              <a:rPr lang="en-GB" dirty="0"/>
              <a:t> soul and body </a:t>
            </a:r>
            <a:r>
              <a:rPr lang="en-GB" b="1" dirty="0">
                <a:latin typeface="Arial Black" panose="020B0A04020102020204" pitchFamily="34" charset="0"/>
              </a:rPr>
              <a:t>languish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wait for you in </a:t>
            </a:r>
            <a:r>
              <a:rPr lang="en-GB" b="1" dirty="0">
                <a:latin typeface="Arial Black" panose="020B0A04020102020204" pitchFamily="34" charset="0"/>
              </a:rPr>
              <a:t>anguish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How</a:t>
            </a:r>
            <a:r>
              <a:rPr lang="en-GB" dirty="0"/>
              <a:t> long, how </a:t>
            </a:r>
            <a:r>
              <a:rPr lang="en-GB" b="1" dirty="0">
                <a:latin typeface="Arial Black" panose="020B0A04020102020204" pitchFamily="34" charset="0"/>
              </a:rPr>
              <a:t>long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</a:t>
            </a:r>
            <a:r>
              <a:rPr lang="en-GB" b="1" dirty="0" smtClean="0">
                <a:latin typeface="Arial Black" panose="020B0A04020102020204" pitchFamily="34" charset="0"/>
              </a:rPr>
              <a:t>L</a:t>
            </a:r>
            <a:r>
              <a:rPr lang="en-GB" sz="2400" b="1" dirty="0" smtClean="0">
                <a:latin typeface="Arial Black" panose="020B0A04020102020204" pitchFamily="34" charset="0"/>
              </a:rPr>
              <a:t>ORD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6</a:t>
            </a:r>
            <a:r>
              <a:rPr lang="en-NZ" altLang="en-US" sz="1200" dirty="0" smtClean="0"/>
              <a:t>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Turn</a:t>
            </a:r>
            <a:r>
              <a:rPr lang="en-GB" dirty="0"/>
              <a:t> to me </a:t>
            </a:r>
            <a:r>
              <a:rPr lang="en-GB" b="1" dirty="0">
                <a:latin typeface="Arial Black" panose="020B0A04020102020204" pitchFamily="34" charset="0"/>
              </a:rPr>
              <a:t>now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uphold me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your love’s sake re</a:t>
            </a:r>
            <a:r>
              <a:rPr lang="en-GB" b="1" dirty="0">
                <a:latin typeface="Arial Black" panose="020B0A04020102020204" pitchFamily="34" charset="0"/>
              </a:rPr>
              <a:t>store 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 save me by your </a:t>
            </a:r>
            <a:r>
              <a:rPr lang="en-GB" b="1" dirty="0">
                <a:latin typeface="Arial Black" panose="020B0A04020102020204" pitchFamily="34" charset="0"/>
              </a:rPr>
              <a:t>grace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death ends all re</a:t>
            </a:r>
            <a:r>
              <a:rPr lang="en-GB" b="1" dirty="0">
                <a:latin typeface="Arial Black" panose="020B0A04020102020204" pitchFamily="34" charset="0"/>
              </a:rPr>
              <a:t>membrance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it</a:t>
            </a:r>
            <a:r>
              <a:rPr lang="en-GB" dirty="0"/>
              <a:t> wraps the tongue in </a:t>
            </a:r>
            <a:r>
              <a:rPr lang="en-GB" b="1" dirty="0">
                <a:latin typeface="Arial Black" panose="020B0A04020102020204" pitchFamily="34" charset="0"/>
              </a:rPr>
              <a:t>silence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How</a:t>
            </a:r>
            <a:r>
              <a:rPr lang="en-GB" dirty="0"/>
              <a:t> can the </a:t>
            </a:r>
            <a:r>
              <a:rPr lang="en-GB" b="1" dirty="0">
                <a:latin typeface="Arial Black" panose="020B0A04020102020204" pitchFamily="34" charset="0"/>
              </a:rPr>
              <a:t>dead sing praise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Pain</a:t>
            </a:r>
            <a:r>
              <a:rPr lang="en-GB" b="1" dirty="0"/>
              <a:t> </a:t>
            </a:r>
            <a:r>
              <a:rPr lang="en-GB" dirty="0"/>
              <a:t>and dis</a:t>
            </a:r>
            <a:r>
              <a:rPr lang="en-GB" b="1" dirty="0">
                <a:latin typeface="Arial Black" panose="020B0A04020102020204" pitchFamily="34" charset="0"/>
              </a:rPr>
              <a:t>tress</a:t>
            </a:r>
            <a:r>
              <a:rPr lang="en-GB" dirty="0"/>
              <a:t> </a:t>
            </a:r>
            <a:r>
              <a:rPr lang="en-GB" b="1" dirty="0" err="1">
                <a:latin typeface="Arial Black" panose="020B0A04020102020204" pitchFamily="34" charset="0"/>
              </a:rPr>
              <a:t>o’erwhelm</a:t>
            </a:r>
            <a:r>
              <a:rPr lang="en-GB" b="1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</a:t>
            </a:r>
            <a:r>
              <a:rPr lang="en-GB" dirty="0"/>
              <a:t> cry all night for </a:t>
            </a:r>
            <a:r>
              <a:rPr lang="en-GB" b="1" dirty="0">
                <a:latin typeface="Arial Black" panose="020B0A04020102020204" pitchFamily="34" charset="0"/>
              </a:rPr>
              <a:t>mercy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my</a:t>
            </a:r>
            <a:r>
              <a:rPr lang="en-GB" b="1" dirty="0"/>
              <a:t> </a:t>
            </a:r>
            <a:r>
              <a:rPr lang="en-GB" dirty="0"/>
              <a:t>bed is wet with </a:t>
            </a:r>
            <a:r>
              <a:rPr lang="en-GB" b="1" dirty="0">
                <a:latin typeface="Arial Black" panose="020B0A04020102020204" pitchFamily="34" charset="0"/>
              </a:rPr>
              <a:t>tears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My</a:t>
            </a:r>
            <a:r>
              <a:rPr lang="en-GB" b="1" dirty="0"/>
              <a:t> </a:t>
            </a:r>
            <a:r>
              <a:rPr lang="en-GB" dirty="0"/>
              <a:t>eyes can weep no </a:t>
            </a:r>
            <a:r>
              <a:rPr lang="en-GB" b="1" dirty="0">
                <a:latin typeface="Arial Black" panose="020B0A04020102020204" pitchFamily="34" charset="0"/>
              </a:rPr>
              <a:t>longer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my</a:t>
            </a:r>
            <a:r>
              <a:rPr lang="en-GB" dirty="0"/>
              <a:t> enemies seem </a:t>
            </a:r>
            <a:r>
              <a:rPr lang="en-GB" b="1" dirty="0">
                <a:latin typeface="Arial Black" panose="020B0A04020102020204" pitchFamily="34" charset="0"/>
              </a:rPr>
              <a:t>stronger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my</a:t>
            </a:r>
            <a:r>
              <a:rPr lang="en-GB" b="1" dirty="0"/>
              <a:t> </a:t>
            </a:r>
            <a:r>
              <a:rPr lang="en-GB" dirty="0"/>
              <a:t>awful </a:t>
            </a:r>
            <a:r>
              <a:rPr lang="en-GB" b="1" dirty="0">
                <a:latin typeface="Arial Black" panose="020B0A04020102020204" pitchFamily="34" charset="0"/>
              </a:rPr>
              <a:t>foes and fears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285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All</a:t>
            </a:r>
            <a:r>
              <a:rPr lang="en-GB" b="1" dirty="0"/>
              <a:t> </a:t>
            </a:r>
            <a:r>
              <a:rPr lang="en-GB" dirty="0"/>
              <a:t>who love </a:t>
            </a:r>
            <a:r>
              <a:rPr lang="en-GB" b="1" dirty="0">
                <a:latin typeface="Arial Black" panose="020B0A04020102020204" pitchFamily="34" charset="0"/>
              </a:rPr>
              <a:t>evil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leave 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</a:t>
            </a:r>
            <a:r>
              <a:rPr lang="en-GB" dirty="0" smtClean="0"/>
              <a:t>G</a:t>
            </a:r>
            <a:r>
              <a:rPr lang="en-GB" sz="2400" dirty="0" smtClean="0"/>
              <a:t>OD</a:t>
            </a:r>
            <a:r>
              <a:rPr lang="en-GB" dirty="0" smtClean="0"/>
              <a:t> </a:t>
            </a:r>
            <a:r>
              <a:rPr lang="en-GB" dirty="0"/>
              <a:t>has heard my </a:t>
            </a:r>
            <a:r>
              <a:rPr lang="en-GB" b="1" dirty="0">
                <a:latin typeface="Arial Black" panose="020B0A04020102020204" pitchFamily="34" charset="0"/>
              </a:rPr>
              <a:t>weeping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my</a:t>
            </a:r>
            <a:r>
              <a:rPr lang="en-GB" dirty="0"/>
              <a:t> foes are put to </a:t>
            </a:r>
            <a:r>
              <a:rPr lang="en-GB" b="1" dirty="0">
                <a:latin typeface="Arial Black" panose="020B0A04020102020204" pitchFamily="34" charset="0"/>
              </a:rPr>
              <a:t>shame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Turned</a:t>
            </a:r>
            <a:r>
              <a:rPr lang="en-GB" dirty="0"/>
              <a:t> back, no more to </a:t>
            </a:r>
            <a:r>
              <a:rPr lang="en-GB" b="1" dirty="0">
                <a:latin typeface="Arial Black" panose="020B0A04020102020204" pitchFamily="34" charset="0"/>
              </a:rPr>
              <a:t>grieve 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they</a:t>
            </a:r>
            <a:r>
              <a:rPr lang="en-GB" dirty="0"/>
              <a:t> suddenly shall </a:t>
            </a:r>
            <a:r>
              <a:rPr lang="en-GB" b="1" dirty="0">
                <a:latin typeface="Arial Black" panose="020B0A04020102020204" pitchFamily="34" charset="0"/>
              </a:rPr>
              <a:t>leave 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</a:t>
            </a:r>
            <a:r>
              <a:rPr lang="en-GB" dirty="0"/>
              <a:t> glory </a:t>
            </a:r>
            <a:r>
              <a:rPr lang="en-GB" b="1" dirty="0">
                <a:latin typeface="Arial Black" panose="020B0A04020102020204" pitchFamily="34" charset="0"/>
              </a:rPr>
              <a:t>to his name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6524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</a:t>
            </a:r>
          </a:p>
          <a:p>
            <a:pPr algn="r" eaLnBrk="1" hangingPunct="1">
              <a:spcBef>
                <a:spcPct val="0"/>
              </a:spcBef>
              <a:buClrTx/>
              <a:buSzTx/>
            </a:pPr>
            <a:r>
              <a:rPr lang="en-NZ" altLang="en-US" sz="1000" dirty="0">
                <a:solidFill>
                  <a:srgbClr val="FF0000"/>
                </a:solidFill>
              </a:rPr>
              <a:t>Reformed Church of __________ CCLI License # </a:t>
            </a:r>
            <a:r>
              <a:rPr lang="en-NZ" altLang="en-US" sz="1000" dirty="0" smtClean="0">
                <a:solidFill>
                  <a:srgbClr val="FF0000"/>
                </a:solidFill>
              </a:rPr>
              <a:t>_____</a:t>
            </a:r>
            <a:r>
              <a:rPr lang="en-NZ" altLang="en-US" sz="1000" dirty="0" smtClean="0">
                <a:solidFill>
                  <a:srgbClr val="FF0000"/>
                </a:solidFill>
              </a:rPr>
              <a:t> 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(#726651)</a:t>
            </a:r>
            <a:endParaRPr lang="en-NZ" sz="1000" i="1" dirty="0"/>
          </a:p>
          <a:p>
            <a:pPr algn="r"/>
            <a:r>
              <a:rPr lang="en-GB" sz="1000" dirty="0"/>
              <a:t>Text: Clarence P. </a:t>
            </a:r>
            <a:r>
              <a:rPr lang="en-GB" sz="1000" dirty="0" err="1"/>
              <a:t>Walhout</a:t>
            </a:r>
            <a:r>
              <a:rPr lang="en-GB" sz="1000" dirty="0"/>
              <a:t>, 1982,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1542;</a:t>
            </a:r>
            <a:br>
              <a:rPr lang="en-GB" sz="1000" dirty="0"/>
            </a:br>
            <a:r>
              <a:rPr lang="en-GB" sz="1000" dirty="0"/>
              <a:t>harm. Howard </a:t>
            </a:r>
            <a:r>
              <a:rPr lang="en-GB" sz="1000" dirty="0" err="1"/>
              <a:t>Slenk</a:t>
            </a:r>
            <a:r>
              <a:rPr lang="en-GB" sz="1000" dirty="0"/>
              <a:t>, 1985, © Faith Alive Christian Resources, </a:t>
            </a:r>
            <a:r>
              <a:rPr lang="en-GB" sz="1000" dirty="0" smtClean="0"/>
              <a:t>1987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</TotalTime>
  <Words>57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6</cp:revision>
  <cp:lastPrinted>1601-01-01T00:00:00Z</cp:lastPrinted>
  <dcterms:created xsi:type="dcterms:W3CDTF">2014-01-08T08:13:32Z</dcterms:created>
  <dcterms:modified xsi:type="dcterms:W3CDTF">2014-04-03T09:10:35Z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