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97C432-9BA1-402F-8CE2-3505DA21FD3D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A8EDA13-32DD-44B6-8177-A9350CFDAAB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740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E5F6AB74-ABE0-470D-946A-C7D4FEAEF6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738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99C47-D994-4E1D-822E-B01BEEA3B84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85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27DD-2FD7-434C-99A2-6F3A53DEE96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43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76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A23E-30A7-4D69-95EA-292C5AB804F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427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34201-A382-4FA2-87CC-F106A858822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78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95A61-741D-45C7-B344-FB7D3690A3B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84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672CD-0D93-42B1-87CA-7093E3D1D5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31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E4D74-CAFA-4112-ABD4-D24206F2F49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81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8A263-9640-4B08-B39B-584E5A278A3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3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5D74-CDCE-447A-B372-53D6F9B2183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50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O </a:t>
            </a:r>
            <a:r>
              <a:rPr lang="en-GB" b="1" cap="all" dirty="0" smtClean="0">
                <a:solidFill>
                  <a:srgbClr val="FFFF00"/>
                </a:solidFill>
              </a:rPr>
              <a:t>L</a:t>
            </a:r>
            <a:r>
              <a:rPr lang="en-GB" sz="2400" b="1" cap="all" dirty="0" smtClean="0">
                <a:solidFill>
                  <a:srgbClr val="FFFF00"/>
                </a:solidFill>
              </a:rPr>
              <a:t>ord</a:t>
            </a:r>
            <a:r>
              <a:rPr lang="en-GB" b="1" dirty="0" smtClean="0">
                <a:solidFill>
                  <a:srgbClr val="FFFF00"/>
                </a:solidFill>
              </a:rPr>
              <a:t> my God, my refuge is in you;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deliver me from all those who pursue,</a:t>
            </a:r>
            <a:endParaRPr lang="en-NZ" dirty="0"/>
          </a:p>
          <a:p>
            <a:r>
              <a:rPr lang="en-GB" dirty="0"/>
              <a:t>	lest lion-like they tear ferociously</a:t>
            </a:r>
            <a:endParaRPr lang="en-NZ" dirty="0"/>
          </a:p>
          <a:p>
            <a:r>
              <a:rPr lang="en-GB" dirty="0"/>
              <a:t>		while there is no one to deliver me.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His scheming will recoil on him instead;</a:t>
            </a:r>
            <a:endParaRPr lang="en-NZ" dirty="0"/>
          </a:p>
          <a:p>
            <a:r>
              <a:rPr lang="en-GB" dirty="0"/>
              <a:t>		his evil will descend upon his head.</a:t>
            </a:r>
            <a:endParaRPr lang="en-NZ" dirty="0"/>
          </a:p>
          <a:p>
            <a:r>
              <a:rPr lang="en-GB" dirty="0"/>
              <a:t>	I’ll thank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acts in righteousness;</a:t>
            </a:r>
            <a:endParaRPr lang="en-NZ" dirty="0"/>
          </a:p>
          <a:p>
            <a:r>
              <a:rPr lang="en-GB" dirty="0"/>
              <a:t>		I’ll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Most High; his name I’ll </a:t>
            </a:r>
            <a:r>
              <a:rPr lang="en-GB" dirty="0" smtClean="0"/>
              <a:t>	bless</a:t>
            </a:r>
            <a:r>
              <a:rPr lang="en-GB" dirty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2126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Sydney Watson, 1964, by permission of Oxford University Press, alt;</a:t>
            </a:r>
            <a:br>
              <a:rPr lang="en-GB" sz="1000" dirty="0"/>
            </a:br>
            <a:r>
              <a:rPr lang="en-GB" sz="1000" dirty="0"/>
              <a:t>all rights </a:t>
            </a:r>
            <a:r>
              <a:rPr lang="en-GB" sz="1000" dirty="0" smtClean="0"/>
              <a:t>reserved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God, if such a thing I planned,</a:t>
            </a:r>
            <a:endParaRPr lang="en-NZ" dirty="0"/>
          </a:p>
          <a:p>
            <a:r>
              <a:rPr lang="en-GB" dirty="0"/>
              <a:t>		and if the guilt of sin is on my hand –</a:t>
            </a:r>
            <a:endParaRPr lang="en-NZ" dirty="0"/>
          </a:p>
          <a:p>
            <a:r>
              <a:rPr lang="en-GB" dirty="0"/>
              <a:t>	if I have wronged the one at peace with me,</a:t>
            </a:r>
            <a:endParaRPr lang="en-NZ" dirty="0"/>
          </a:p>
          <a:p>
            <a:r>
              <a:rPr lang="en-GB" dirty="0"/>
              <a:t>		or without cause have robbed my enemy –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then let my foe pursue relentlessly</a:t>
            </a:r>
            <a:endParaRPr lang="en-NZ" dirty="0"/>
          </a:p>
          <a:p>
            <a:r>
              <a:rPr lang="en-GB" dirty="0"/>
              <a:t>		that he may vent his hateful spite on me,</a:t>
            </a:r>
            <a:endParaRPr lang="en-NZ" dirty="0"/>
          </a:p>
          <a:p>
            <a:r>
              <a:rPr lang="en-GB" dirty="0"/>
              <a:t>	and let him trample me into the ground;</a:t>
            </a:r>
            <a:endParaRPr lang="en-NZ" dirty="0"/>
          </a:p>
          <a:p>
            <a:r>
              <a:rPr lang="en-GB" dirty="0"/>
              <a:t>		so will my honour in the dust be found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Arise,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in wrath against my foes,</a:t>
            </a:r>
            <a:endParaRPr lang="en-NZ" dirty="0"/>
          </a:p>
          <a:p>
            <a:r>
              <a:rPr lang="en-GB" dirty="0"/>
              <a:t>		against the rage of all who me oppose.</a:t>
            </a:r>
            <a:endParaRPr lang="en-NZ" dirty="0"/>
          </a:p>
          <a:p>
            <a:r>
              <a:rPr lang="en-GB" dirty="0"/>
              <a:t>	Awake, my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let justice now abound</a:t>
            </a:r>
            <a:endParaRPr lang="en-NZ" dirty="0"/>
          </a:p>
          <a:p>
            <a:r>
              <a:rPr lang="en-GB" dirty="0"/>
              <a:t>		for all assembled nations gathered round.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Rule over all the nations from on high;</a:t>
            </a:r>
            <a:endParaRPr lang="en-NZ" dirty="0"/>
          </a:p>
          <a:p>
            <a:r>
              <a:rPr lang="en-GB" dirty="0"/>
              <a:t>		your justice to the peoples,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apply.</a:t>
            </a:r>
            <a:endParaRPr lang="en-NZ" dirty="0"/>
          </a:p>
          <a:p>
            <a:r>
              <a:rPr lang="en-GB" dirty="0"/>
              <a:t>	According to my righteousness judge me;</a:t>
            </a:r>
            <a:endParaRPr lang="en-NZ" dirty="0"/>
          </a:p>
          <a:p>
            <a:r>
              <a:rPr lang="en-GB" dirty="0"/>
              <a:t>		look, O Most High, on my integrity.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O God of righteousness, you are the one</a:t>
            </a:r>
            <a:endParaRPr lang="en-NZ" dirty="0"/>
          </a:p>
          <a:p>
            <a:r>
              <a:rPr lang="en-GB" dirty="0"/>
              <a:t>		who searches deep the heart and mind of </a:t>
            </a:r>
            <a:r>
              <a:rPr lang="en-GB" dirty="0" smtClean="0"/>
              <a:t>	man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bring to an end the </a:t>
            </a:r>
            <a:r>
              <a:rPr lang="en-GB" dirty="0" err="1"/>
              <a:t>wicked’s</a:t>
            </a:r>
            <a:r>
              <a:rPr lang="en-GB" dirty="0"/>
              <a:t> violence</a:t>
            </a:r>
            <a:endParaRPr lang="en-NZ" dirty="0"/>
          </a:p>
          <a:p>
            <a:r>
              <a:rPr lang="en-GB" dirty="0"/>
              <a:t>		and be the righteous one’s secure defence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My shield and confidence is God Most High,</a:t>
            </a:r>
            <a:endParaRPr lang="en-NZ" dirty="0"/>
          </a:p>
          <a:p>
            <a:r>
              <a:rPr lang="en-GB" dirty="0"/>
              <a:t>		who saves the upright when to him they cry.</a:t>
            </a:r>
            <a:endParaRPr lang="en-NZ" dirty="0"/>
          </a:p>
          <a:p>
            <a:r>
              <a:rPr lang="en-GB" dirty="0"/>
              <a:t>	God is a judge who does what’s right and fair,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day his wrath God will declare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If it should be that man will not repent,</a:t>
            </a:r>
            <a:endParaRPr lang="en-NZ" dirty="0"/>
          </a:p>
          <a:p>
            <a:r>
              <a:rPr lang="en-GB" dirty="0"/>
              <a:t>		God’s sword he’ll whet, his deadly </a:t>
            </a:r>
            <a:r>
              <a:rPr lang="en-GB" dirty="0" smtClean="0"/>
              <a:t>	instrument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and he will string and bend his mighty bow</a:t>
            </a:r>
            <a:endParaRPr lang="en-NZ" dirty="0"/>
          </a:p>
          <a:p>
            <a:r>
              <a:rPr lang="en-GB" dirty="0"/>
              <a:t>		from which his fiery arrows forth will go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/>
              <a:t>The one who evil in his heart conceives</a:t>
            </a:r>
            <a:endParaRPr lang="en-NZ" dirty="0"/>
          </a:p>
          <a:p>
            <a:r>
              <a:rPr lang="en-GB" dirty="0"/>
              <a:t>		gives birth to lies and no reward receives.</a:t>
            </a:r>
            <a:endParaRPr lang="en-NZ" dirty="0"/>
          </a:p>
          <a:p>
            <a:r>
              <a:rPr lang="en-GB" dirty="0"/>
              <a:t>	He digs a hole, he scoops it with his spade,</a:t>
            </a:r>
            <a:endParaRPr lang="en-NZ" dirty="0"/>
          </a:p>
          <a:p>
            <a:r>
              <a:rPr lang="en-GB" dirty="0"/>
              <a:t>		then falls into the very pit he made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21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</TotalTime>
  <Words>67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2014-01-08T08:34:19Z</dcterms:created>
  <dcterms:modified xsi:type="dcterms:W3CDTF">2014-01-11T09:54:02Z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