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F0D1853-266F-4DFE-B78D-992CDE114DFC}" type="datetimeFigureOut">
              <a:rPr lang="en-NZ"/>
              <a:pPr>
                <a:defRPr/>
              </a:pPr>
              <a:t>11/01/2014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18D5E25-4589-4769-9386-8DAD1E8E483F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409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6CA7163C-76CC-4B9D-9941-37E1AB1296F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7754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A37B-F53A-47D3-AD50-C4B18B733EB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6083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BFB49-3CFD-48B1-9506-33AFC2A355C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885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6380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32587-27A3-4040-A266-1FB1618D42F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9348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33E2D-9448-4B14-B76C-4212A34223B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1212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70F12-613F-469F-BC7F-3EE6E39AF82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208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8E7EC-0156-4E34-9DDA-0FD3CF43A5F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807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7AE71-25C3-47C7-8D04-1CBC55E33B9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0098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2A91F-7FC5-488D-AF17-08FAE209611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398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9404E-DFE9-47B7-A98A-BC164148FAB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3582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7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In all the earth,</a:t>
            </a:r>
            <a:r>
              <a:rPr lang="en-GB" dirty="0"/>
              <a:t>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our Lord,</a:t>
            </a:r>
            <a:endParaRPr lang="en-NZ" dirty="0"/>
          </a:p>
          <a:p>
            <a:r>
              <a:rPr lang="en-GB" dirty="0"/>
              <a:t>		how glorious is your name!</a:t>
            </a:r>
            <a:endParaRPr lang="en-NZ" dirty="0"/>
          </a:p>
          <a:p>
            <a:r>
              <a:rPr lang="en-GB" dirty="0"/>
              <a:t>		For you have set above the </a:t>
            </a:r>
            <a:r>
              <a:rPr lang="en-GB" dirty="0" err="1"/>
              <a:t>heav’ns</a:t>
            </a:r>
            <a:endParaRPr lang="en-NZ" dirty="0"/>
          </a:p>
          <a:p>
            <a:r>
              <a:rPr lang="en-GB" dirty="0"/>
              <a:t>		your glory and your fame.</a:t>
            </a:r>
            <a:endParaRPr lang="en-NZ" dirty="0"/>
          </a:p>
          <a:p>
            <a:r>
              <a:rPr lang="en-GB" dirty="0"/>
              <a:t>	From infants’ and from children’s lips</a:t>
            </a:r>
            <a:endParaRPr lang="en-NZ" dirty="0"/>
          </a:p>
          <a:p>
            <a:r>
              <a:rPr lang="en-GB" dirty="0"/>
              <a:t>		you ordered praise to sound,</a:t>
            </a:r>
            <a:endParaRPr lang="en-NZ" dirty="0"/>
          </a:p>
          <a:p>
            <a:r>
              <a:rPr lang="en-GB" dirty="0"/>
              <a:t>		to silence all your enemies,</a:t>
            </a:r>
            <a:endParaRPr lang="en-NZ" dirty="0"/>
          </a:p>
          <a:p>
            <a:r>
              <a:rPr lang="en-GB" dirty="0"/>
              <a:t>		the wicked to confound.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When I regard the </a:t>
            </a:r>
            <a:r>
              <a:rPr lang="en-GB" dirty="0" err="1"/>
              <a:t>heav’ns</a:t>
            </a:r>
            <a:r>
              <a:rPr lang="en-GB" dirty="0"/>
              <a:t> you made,</a:t>
            </a:r>
            <a:endParaRPr lang="en-NZ" dirty="0"/>
          </a:p>
          <a:p>
            <a:r>
              <a:rPr lang="en-GB" dirty="0"/>
              <a:t>		your fingers’ work I trace;</a:t>
            </a:r>
            <a:endParaRPr lang="en-NZ" dirty="0"/>
          </a:p>
          <a:p>
            <a:r>
              <a:rPr lang="en-GB" dirty="0"/>
              <a:t>		I see the moon and shining stars</a:t>
            </a:r>
            <a:endParaRPr lang="en-NZ" dirty="0"/>
          </a:p>
          <a:p>
            <a:r>
              <a:rPr lang="en-GB" dirty="0"/>
              <a:t>		which you have set in place.</a:t>
            </a:r>
            <a:endParaRPr lang="en-NZ" dirty="0"/>
          </a:p>
          <a:p>
            <a:r>
              <a:rPr lang="en-GB" dirty="0"/>
              <a:t>	I ask myself, “What then is man</a:t>
            </a:r>
            <a:endParaRPr lang="en-NZ" dirty="0"/>
          </a:p>
          <a:p>
            <a:r>
              <a:rPr lang="en-GB" dirty="0"/>
              <a:t>		that you should give him thought –</a:t>
            </a:r>
            <a:endParaRPr lang="en-NZ" dirty="0"/>
          </a:p>
          <a:p>
            <a:r>
              <a:rPr lang="en-GB" dirty="0"/>
              <a:t>		the son of man, that you to him</a:t>
            </a:r>
            <a:endParaRPr lang="en-NZ" dirty="0"/>
          </a:p>
          <a:p>
            <a:r>
              <a:rPr lang="en-GB" dirty="0"/>
              <a:t>		such gracious care have brought</a:t>
            </a:r>
            <a:r>
              <a:rPr lang="en-GB" dirty="0" smtClean="0"/>
              <a:t>?”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You made him little less than those</a:t>
            </a:r>
            <a:endParaRPr lang="en-NZ" dirty="0"/>
          </a:p>
          <a:p>
            <a:r>
              <a:rPr lang="en-GB" dirty="0"/>
              <a:t>		who dwell in </a:t>
            </a:r>
            <a:r>
              <a:rPr lang="en-GB" dirty="0" err="1"/>
              <a:t>heav’n</a:t>
            </a:r>
            <a:r>
              <a:rPr lang="en-GB" dirty="0"/>
              <a:t> above,</a:t>
            </a:r>
            <a:endParaRPr lang="en-NZ" dirty="0"/>
          </a:p>
          <a:p>
            <a:r>
              <a:rPr lang="en-GB" dirty="0"/>
              <a:t>		and you have crowned and honoured him</a:t>
            </a:r>
            <a:endParaRPr lang="en-NZ" dirty="0"/>
          </a:p>
          <a:p>
            <a:r>
              <a:rPr lang="en-GB" dirty="0"/>
              <a:t>		with glory from above.</a:t>
            </a:r>
            <a:endParaRPr lang="en-NZ" dirty="0"/>
          </a:p>
          <a:p>
            <a:r>
              <a:rPr lang="en-GB" dirty="0"/>
              <a:t>	You gave him charge of all the works</a:t>
            </a:r>
            <a:endParaRPr lang="en-NZ" dirty="0"/>
          </a:p>
          <a:p>
            <a:r>
              <a:rPr lang="en-GB" dirty="0"/>
              <a:t>		created by your hand,</a:t>
            </a:r>
            <a:endParaRPr lang="en-NZ" dirty="0"/>
          </a:p>
          <a:p>
            <a:r>
              <a:rPr lang="en-GB" dirty="0"/>
              <a:t>		and </a:t>
            </a:r>
            <a:r>
              <a:rPr lang="en-GB" dirty="0" err="1"/>
              <a:t>ev’rything</a:t>
            </a:r>
            <a:r>
              <a:rPr lang="en-GB" dirty="0"/>
              <a:t> that you had made</a:t>
            </a:r>
            <a:endParaRPr lang="en-NZ" dirty="0"/>
          </a:p>
          <a:p>
            <a:r>
              <a:rPr lang="en-GB" dirty="0"/>
              <a:t>		you gave him to command</a:t>
            </a:r>
            <a:r>
              <a:rPr lang="en-GB" dirty="0" smtClean="0"/>
              <a:t>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0423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all flocks and herds, all birds and fish,</a:t>
            </a:r>
            <a:endParaRPr lang="en-NZ" dirty="0"/>
          </a:p>
          <a:p>
            <a:r>
              <a:rPr lang="en-GB" dirty="0"/>
              <a:t>		all beasts both wild and tame.</a:t>
            </a:r>
            <a:endParaRPr lang="en-NZ" dirty="0"/>
          </a:p>
          <a:p>
            <a:r>
              <a:rPr lang="en-GB" dirty="0"/>
              <a:t>		In all the earth,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our Lord,</a:t>
            </a:r>
            <a:endParaRPr lang="en-NZ" dirty="0"/>
          </a:p>
          <a:p>
            <a:r>
              <a:rPr lang="en-GB" dirty="0"/>
              <a:t>		how glorious is your name!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6119336"/>
            <a:ext cx="9144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8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</a:t>
            </a:r>
            <a:r>
              <a:rPr lang="en-NZ" altLang="en-US" sz="1000" i="1" dirty="0" smtClean="0"/>
              <a:t>permission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1000" dirty="0" smtClean="0"/>
              <a:t>Text</a:t>
            </a:r>
            <a:r>
              <a:rPr lang="en-GB" sz="1000" dirty="0"/>
              <a:t>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</a:t>
            </a:r>
            <a:r>
              <a:rPr lang="en-GB" sz="1000" dirty="0" smtClean="0"/>
              <a:t>2003</a:t>
            </a:r>
            <a:endParaRPr lang="en-NZ" sz="1000" dirty="0" smtClean="0"/>
          </a:p>
          <a:p>
            <a:pPr algn="r"/>
            <a:r>
              <a:rPr lang="en-GB" sz="1000" dirty="0" smtClean="0"/>
              <a:t>Tune</a:t>
            </a:r>
            <a:r>
              <a:rPr lang="en-GB" sz="1000" dirty="0"/>
              <a:t>: William Croft, </a:t>
            </a:r>
            <a:r>
              <a:rPr lang="en-GB" sz="1000" dirty="0" smtClean="0"/>
              <a:t>1708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42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3</cp:revision>
  <cp:lastPrinted>1601-01-01T00:00:00Z</cp:lastPrinted>
  <dcterms:created xsi:type="dcterms:W3CDTF">2014-01-08T08:42:23Z</dcterms:created>
  <dcterms:modified xsi:type="dcterms:W3CDTF">2014-01-11T09:55:14Z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