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12"/>
  </p:handoutMasterIdLst>
  <p:sldIdLst>
    <p:sldId id="259" r:id="rId2"/>
    <p:sldId id="260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61" r:id="rId11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50" d="100"/>
          <a:sy n="50" d="100"/>
        </p:scale>
        <p:origin x="-102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174AEA4-DFCC-46CE-9711-99B3D5445F51}" type="datetimeFigureOut">
              <a:rPr lang="en-NZ"/>
              <a:pPr>
                <a:defRPr/>
              </a:pPr>
              <a:t>11/01/2014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77FC4BB-7A3C-4201-A08D-658D5353E7B2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99107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fld id="{BA0383CD-92E8-4692-B7A3-520902AAD678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5836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754519-E2FA-42A0-90A7-8052BD7899E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4621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7DD27-377E-4588-A732-45FE859F6D29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0280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7841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3CA4A-F7CA-4DF2-BE55-213360BA5896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7455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89937-3E0D-49BC-8298-F0FD15717152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16400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B2743-D8AE-4372-99F1-D5F6DE7724E7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7706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EA667-74BF-4770-B061-1CAE3CAF41B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79025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3895E-7436-4872-95F8-5A6062231E5A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89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34BF0-6FF7-4DFB-BC23-765A02C0C971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0881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C8465-FA2B-4058-9E0B-BEF166359C44}" type="slidenum">
              <a:rPr lang="en-NZ" altLang="en-US"/>
              <a:pPr>
                <a:defRPr/>
              </a:pPr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49075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58" r:id="rId1"/>
    <p:sldLayoutId id="2147483857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Wholehearted thanksgiving </a:t>
            </a:r>
          </a:p>
          <a:p>
            <a:r>
              <a:rPr lang="en-GB" b="1" dirty="0" smtClean="0">
                <a:solidFill>
                  <a:srgbClr val="FFFF00"/>
                </a:solidFill>
              </a:rPr>
              <a:t>			</a:t>
            </a:r>
            <a:r>
              <a:rPr lang="en-GB" dirty="0" smtClean="0"/>
              <a:t>to </a:t>
            </a:r>
            <a:r>
              <a:rPr lang="en-GB" dirty="0"/>
              <a:t>you I will bring;</a:t>
            </a:r>
            <a:endParaRPr lang="en-NZ" dirty="0"/>
          </a:p>
          <a:p>
            <a:r>
              <a:rPr lang="en-GB" dirty="0"/>
              <a:t>		in praise of your marvellous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works </a:t>
            </a:r>
            <a:r>
              <a:rPr lang="en-GB" dirty="0"/>
              <a:t>I will sing.</a:t>
            </a:r>
            <a:endParaRPr lang="en-NZ" dirty="0"/>
          </a:p>
          <a:p>
            <a:r>
              <a:rPr lang="en-GB" dirty="0"/>
              <a:t>	For joy I will shout and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exultantly </a:t>
            </a:r>
            <a:r>
              <a:rPr lang="en-GB" dirty="0"/>
              <a:t>cry</a:t>
            </a:r>
            <a:endParaRPr lang="en-NZ" dirty="0"/>
          </a:p>
          <a:p>
            <a:r>
              <a:rPr lang="en-GB" dirty="0"/>
              <a:t>		in praise of your glorious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		name</a:t>
            </a:r>
            <a:r>
              <a:rPr lang="en-GB" dirty="0"/>
              <a:t>, O Most High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9]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10.</a:t>
            </a:r>
            <a:r>
              <a:rPr lang="en-NZ" altLang="en-US" dirty="0" smtClean="0"/>
              <a:t>	</a:t>
            </a:r>
            <a:r>
              <a:rPr lang="en-GB" dirty="0" smtClean="0"/>
              <a:t>Arise</a:t>
            </a:r>
            <a:r>
              <a:rPr lang="en-GB" dirty="0"/>
              <a:t>, O my </a:t>
            </a:r>
            <a:r>
              <a:rPr lang="en-GB" dirty="0" smtClean="0"/>
              <a:t>G</a:t>
            </a:r>
            <a:r>
              <a:rPr lang="en-GB" sz="2400" dirty="0" smtClean="0"/>
              <a:t>OD</a:t>
            </a:r>
            <a:r>
              <a:rPr lang="en-GB" dirty="0" smtClean="0"/>
              <a:t>!  </a:t>
            </a:r>
            <a:endParaRPr lang="en-GB" dirty="0" smtClean="0"/>
          </a:p>
          <a:p>
            <a:r>
              <a:rPr lang="en-GB" dirty="0"/>
              <a:t>			</a:t>
            </a:r>
            <a:r>
              <a:rPr lang="en-GB" dirty="0" smtClean="0"/>
              <a:t>Let </a:t>
            </a:r>
            <a:r>
              <a:rPr lang="en-GB" dirty="0"/>
              <a:t>not man win the day;</a:t>
            </a:r>
            <a:endParaRPr lang="en-NZ" dirty="0"/>
          </a:p>
          <a:p>
            <a:r>
              <a:rPr lang="en-GB" dirty="0"/>
              <a:t>		let nations be judged in </a:t>
            </a:r>
            <a:endParaRPr lang="en-GB" dirty="0" smtClean="0"/>
          </a:p>
          <a:p>
            <a:r>
              <a:rPr lang="en-GB" dirty="0"/>
              <a:t>			</a:t>
            </a:r>
            <a:r>
              <a:rPr lang="en-GB" dirty="0" smtClean="0"/>
              <a:t>your </a:t>
            </a:r>
            <a:r>
              <a:rPr lang="en-GB" dirty="0"/>
              <a:t>presence, I pray.</a:t>
            </a:r>
            <a:endParaRPr lang="en-NZ" dirty="0"/>
          </a:p>
          <a:p>
            <a:r>
              <a:rPr lang="en-GB" dirty="0"/>
              <a:t>	O </a:t>
            </a:r>
            <a:r>
              <a:rPr lang="en-GB" dirty="0" smtClean="0"/>
              <a:t>L</a:t>
            </a:r>
            <a:r>
              <a:rPr lang="en-GB" sz="2400" dirty="0" smtClean="0"/>
              <a:t>ORD</a:t>
            </a:r>
            <a:r>
              <a:rPr lang="en-GB" dirty="0" smtClean="0"/>
              <a:t>, </a:t>
            </a:r>
            <a:r>
              <a:rPr lang="en-GB" dirty="0"/>
              <a:t>strike the nations; </a:t>
            </a:r>
            <a:endParaRPr lang="en-GB" dirty="0" smtClean="0"/>
          </a:p>
          <a:p>
            <a:r>
              <a:rPr lang="en-GB" dirty="0"/>
              <a:t>			</a:t>
            </a:r>
            <a:r>
              <a:rPr lang="en-GB" dirty="0" smtClean="0"/>
              <a:t>put </a:t>
            </a:r>
            <a:r>
              <a:rPr lang="en-GB" dirty="0"/>
              <a:t>fear in their breast</a:t>
            </a:r>
            <a:endParaRPr lang="en-NZ" dirty="0"/>
          </a:p>
          <a:p>
            <a:r>
              <a:rPr lang="en-GB" dirty="0"/>
              <a:t>		to teach them that they </a:t>
            </a:r>
            <a:endParaRPr lang="en-GB" dirty="0" smtClean="0"/>
          </a:p>
          <a:p>
            <a:r>
              <a:rPr lang="en-GB" dirty="0"/>
              <a:t>			</a:t>
            </a:r>
            <a:r>
              <a:rPr lang="en-GB" dirty="0" smtClean="0"/>
              <a:t>are </a:t>
            </a:r>
            <a:r>
              <a:rPr lang="en-GB" dirty="0"/>
              <a:t>but human at best.</a:t>
            </a:r>
            <a:endParaRPr lang="en-NZ" altLang="en-US" dirty="0" smtClean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27045" y="6061798"/>
            <a:ext cx="9144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9</a:t>
            </a:r>
            <a:endParaRPr lang="en-NZ" altLang="en-US" sz="1000" dirty="0"/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i="1" dirty="0"/>
              <a:t>Used with permission</a:t>
            </a:r>
          </a:p>
          <a:p>
            <a:pPr algn="r"/>
            <a:r>
              <a:rPr lang="en-GB" sz="1000" dirty="0"/>
              <a:t>Text: </a:t>
            </a:r>
            <a:r>
              <a:rPr lang="en-GB" sz="1000" i="1" dirty="0"/>
              <a:t>Sing Psalms</a:t>
            </a:r>
            <a:r>
              <a:rPr lang="en-GB" sz="1000" dirty="0"/>
              <a:t>, © Psalmody Committee, Free Church of Scotland, 2003</a:t>
            </a:r>
            <a:endParaRPr lang="en-NZ" sz="1000" dirty="0"/>
          </a:p>
          <a:p>
            <a:pPr algn="r"/>
            <a:r>
              <a:rPr lang="en-GB" sz="1000" dirty="0"/>
              <a:t>Tune: William H. </a:t>
            </a:r>
            <a:r>
              <a:rPr lang="en-GB" sz="1000" dirty="0" err="1"/>
              <a:t>Doane</a:t>
            </a:r>
            <a:r>
              <a:rPr lang="en-GB" sz="1000" dirty="0"/>
              <a:t>, </a:t>
            </a:r>
            <a:r>
              <a:rPr lang="en-GB" sz="1000" dirty="0" smtClean="0"/>
              <a:t>1875</a:t>
            </a:r>
            <a:endParaRPr lang="en-NZ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2.</a:t>
            </a:r>
            <a:r>
              <a:rPr lang="en-NZ" altLang="en-US" dirty="0" smtClean="0"/>
              <a:t>	</a:t>
            </a:r>
            <a:r>
              <a:rPr lang="en-GB" dirty="0" smtClean="0"/>
              <a:t>My </a:t>
            </a:r>
            <a:r>
              <a:rPr lang="en-GB" dirty="0"/>
              <a:t>enemies turn in </a:t>
            </a:r>
            <a:endParaRPr lang="en-GB" dirty="0" smtClean="0"/>
          </a:p>
          <a:p>
            <a:r>
              <a:rPr lang="en-GB" dirty="0" smtClean="0"/>
              <a:t>			disorderly </a:t>
            </a:r>
            <a:r>
              <a:rPr lang="en-GB" dirty="0"/>
              <a:t>flight;</a:t>
            </a:r>
            <a:endParaRPr lang="en-NZ" dirty="0"/>
          </a:p>
          <a:p>
            <a:r>
              <a:rPr lang="en-GB" dirty="0"/>
              <a:t>		they stumble and perish </a:t>
            </a:r>
            <a:endParaRPr lang="en-GB" dirty="0" smtClean="0"/>
          </a:p>
          <a:p>
            <a:r>
              <a:rPr lang="en-GB" dirty="0"/>
              <a:t>			</a:t>
            </a:r>
            <a:r>
              <a:rPr lang="en-GB" dirty="0" smtClean="0"/>
              <a:t>in </a:t>
            </a:r>
            <a:r>
              <a:rPr lang="en-GB" dirty="0"/>
              <a:t>face of your might.</a:t>
            </a:r>
            <a:endParaRPr lang="en-NZ" dirty="0"/>
          </a:p>
          <a:p>
            <a:r>
              <a:rPr lang="en-GB" dirty="0"/>
              <a:t>	For you have defended </a:t>
            </a:r>
            <a:endParaRPr lang="en-GB" dirty="0" smtClean="0"/>
          </a:p>
          <a:p>
            <a:r>
              <a:rPr lang="en-GB" dirty="0"/>
              <a:t>			</a:t>
            </a:r>
            <a:r>
              <a:rPr lang="en-GB" dirty="0" smtClean="0"/>
              <a:t>my </a:t>
            </a:r>
            <a:r>
              <a:rPr lang="en-GB" dirty="0"/>
              <a:t>right and my cause;</a:t>
            </a:r>
            <a:endParaRPr lang="en-NZ" dirty="0"/>
          </a:p>
          <a:p>
            <a:r>
              <a:rPr lang="en-GB" dirty="0"/>
              <a:t>		you sat in just judgment, </a:t>
            </a:r>
            <a:endParaRPr lang="en-GB" dirty="0" smtClean="0"/>
          </a:p>
          <a:p>
            <a:r>
              <a:rPr lang="en-GB" dirty="0"/>
              <a:t>			</a:t>
            </a:r>
            <a:r>
              <a:rPr lang="en-GB" dirty="0" smtClean="0"/>
              <a:t>upholding </a:t>
            </a:r>
            <a:r>
              <a:rPr lang="en-GB" dirty="0"/>
              <a:t>your laws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3.</a:t>
            </a:r>
            <a:r>
              <a:rPr lang="en-NZ" altLang="en-US" dirty="0" smtClean="0"/>
              <a:t>	</a:t>
            </a:r>
            <a:r>
              <a:rPr lang="en-GB" dirty="0" smtClean="0"/>
              <a:t>You </a:t>
            </a:r>
            <a:r>
              <a:rPr lang="en-GB" dirty="0"/>
              <a:t>threatened the nations, </a:t>
            </a:r>
            <a:endParaRPr lang="en-GB" dirty="0" smtClean="0"/>
          </a:p>
          <a:p>
            <a:r>
              <a:rPr lang="en-GB" dirty="0"/>
              <a:t>			</a:t>
            </a:r>
            <a:r>
              <a:rPr lang="en-GB" dirty="0" smtClean="0"/>
              <a:t>the </a:t>
            </a:r>
            <a:r>
              <a:rPr lang="en-GB" dirty="0"/>
              <a:t>wicked destroyed;</a:t>
            </a:r>
            <a:endParaRPr lang="en-NZ" dirty="0"/>
          </a:p>
          <a:p>
            <a:r>
              <a:rPr lang="en-GB" dirty="0"/>
              <a:t>		their names you erased and </a:t>
            </a:r>
            <a:endParaRPr lang="en-GB" dirty="0" smtClean="0"/>
          </a:p>
          <a:p>
            <a:r>
              <a:rPr lang="en-GB" dirty="0"/>
              <a:t>			</a:t>
            </a:r>
            <a:r>
              <a:rPr lang="en-GB" dirty="0" smtClean="0"/>
              <a:t>forever </a:t>
            </a:r>
            <a:r>
              <a:rPr lang="en-GB" dirty="0"/>
              <a:t>made void.</a:t>
            </a:r>
            <a:endParaRPr lang="en-NZ" dirty="0"/>
          </a:p>
          <a:p>
            <a:r>
              <a:rPr lang="en-GB" dirty="0"/>
              <a:t>	My foes are disgraced and </a:t>
            </a:r>
            <a:endParaRPr lang="en-GB" dirty="0" smtClean="0"/>
          </a:p>
          <a:p>
            <a:r>
              <a:rPr lang="en-GB" dirty="0"/>
              <a:t>			</a:t>
            </a:r>
            <a:r>
              <a:rPr lang="en-GB" dirty="0" smtClean="0"/>
              <a:t>completely </a:t>
            </a:r>
            <a:r>
              <a:rPr lang="en-GB" dirty="0"/>
              <a:t>undone,</a:t>
            </a:r>
            <a:endParaRPr lang="en-NZ" dirty="0"/>
          </a:p>
          <a:p>
            <a:r>
              <a:rPr lang="en-GB" dirty="0"/>
              <a:t>		their cities uprooted, </a:t>
            </a:r>
            <a:endParaRPr lang="en-GB" dirty="0" smtClean="0"/>
          </a:p>
          <a:p>
            <a:r>
              <a:rPr lang="en-GB" dirty="0"/>
              <a:t>			</a:t>
            </a:r>
            <a:r>
              <a:rPr lang="en-GB" dirty="0" smtClean="0"/>
              <a:t>their </a:t>
            </a:r>
            <a:r>
              <a:rPr lang="en-GB" dirty="0"/>
              <a:t>memory gone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801305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 smtClean="0"/>
              <a:t>The L</a:t>
            </a:r>
            <a:r>
              <a:rPr lang="en-GB" sz="2400" dirty="0" smtClean="0"/>
              <a:t>ORD</a:t>
            </a:r>
            <a:r>
              <a:rPr lang="en-GB" dirty="0" smtClean="0"/>
              <a:t> sits forever </a:t>
            </a:r>
          </a:p>
          <a:p>
            <a:r>
              <a:rPr lang="en-GB" dirty="0" smtClean="0"/>
              <a:t>			as King on his throne;</a:t>
            </a:r>
            <a:endParaRPr lang="en-NZ" dirty="0" smtClean="0"/>
          </a:p>
          <a:p>
            <a:r>
              <a:rPr lang="en-GB" dirty="0" smtClean="0"/>
              <a:t>		his rule is established </a:t>
            </a:r>
          </a:p>
          <a:p>
            <a:r>
              <a:rPr lang="en-GB" dirty="0" smtClean="0"/>
              <a:t>			for justice alone.</a:t>
            </a:r>
            <a:endParaRPr lang="en-NZ" dirty="0" smtClean="0"/>
          </a:p>
          <a:p>
            <a:r>
              <a:rPr lang="en-GB" dirty="0" smtClean="0"/>
              <a:t>	He judges the world and </a:t>
            </a:r>
          </a:p>
          <a:p>
            <a:r>
              <a:rPr lang="en-GB" dirty="0" smtClean="0"/>
              <a:t>			he does what is right;</a:t>
            </a:r>
            <a:endParaRPr lang="en-NZ" dirty="0" smtClean="0"/>
          </a:p>
          <a:p>
            <a:r>
              <a:rPr lang="en-GB" dirty="0" smtClean="0"/>
              <a:t>		he governs the nations </a:t>
            </a:r>
          </a:p>
          <a:p>
            <a:r>
              <a:rPr lang="en-GB" dirty="0" smtClean="0"/>
              <a:t>			with justice and might.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130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5.</a:t>
            </a:r>
            <a:r>
              <a:rPr lang="en-NZ" altLang="en-US" dirty="0" smtClean="0"/>
              <a:t>	</a:t>
            </a:r>
            <a:r>
              <a:rPr lang="en-GB" dirty="0" smtClean="0"/>
              <a:t>The </a:t>
            </a:r>
            <a:r>
              <a:rPr lang="en-GB" dirty="0" smtClean="0"/>
              <a:t>L</a:t>
            </a:r>
            <a:r>
              <a:rPr lang="en-GB" sz="2400" dirty="0" smtClean="0"/>
              <a:t>ORD</a:t>
            </a:r>
            <a:r>
              <a:rPr lang="en-GB" dirty="0" smtClean="0"/>
              <a:t> is </a:t>
            </a:r>
            <a:r>
              <a:rPr lang="en-GB" dirty="0"/>
              <a:t>a stronghold </a:t>
            </a:r>
            <a:endParaRPr lang="en-GB" dirty="0" smtClean="0"/>
          </a:p>
          <a:p>
            <a:r>
              <a:rPr lang="en-GB" dirty="0"/>
              <a:t>			</a:t>
            </a:r>
            <a:r>
              <a:rPr lang="en-GB" dirty="0" smtClean="0"/>
              <a:t>in </a:t>
            </a:r>
            <a:r>
              <a:rPr lang="en-GB" dirty="0"/>
              <a:t>times of distress,</a:t>
            </a:r>
            <a:endParaRPr lang="en-NZ" dirty="0"/>
          </a:p>
          <a:p>
            <a:r>
              <a:rPr lang="en-GB" dirty="0"/>
              <a:t>		a refuge for those whom </a:t>
            </a:r>
            <a:endParaRPr lang="en-GB" dirty="0" smtClean="0"/>
          </a:p>
          <a:p>
            <a:r>
              <a:rPr lang="en-GB" dirty="0"/>
              <a:t>			</a:t>
            </a:r>
            <a:r>
              <a:rPr lang="en-GB" dirty="0" smtClean="0"/>
              <a:t>the </a:t>
            </a:r>
            <a:r>
              <a:rPr lang="en-GB" dirty="0"/>
              <a:t>wicked oppress.</a:t>
            </a:r>
            <a:endParaRPr lang="en-NZ" dirty="0"/>
          </a:p>
          <a:p>
            <a:r>
              <a:rPr lang="en-GB" dirty="0"/>
              <a:t>	Your people who know you </a:t>
            </a:r>
            <a:endParaRPr lang="en-GB" dirty="0" smtClean="0"/>
          </a:p>
          <a:p>
            <a:r>
              <a:rPr lang="en-GB" dirty="0"/>
              <a:t>			</a:t>
            </a:r>
            <a:r>
              <a:rPr lang="en-GB" dirty="0" smtClean="0"/>
              <a:t>will </a:t>
            </a:r>
            <a:r>
              <a:rPr lang="en-GB" dirty="0"/>
              <a:t>trust in your grace;</a:t>
            </a:r>
            <a:endParaRPr lang="en-NZ" dirty="0"/>
          </a:p>
          <a:p>
            <a:r>
              <a:rPr lang="en-GB" dirty="0"/>
              <a:t>		you’ve never forsaken </a:t>
            </a:r>
            <a:endParaRPr lang="en-GB" dirty="0" smtClean="0"/>
          </a:p>
          <a:p>
            <a:r>
              <a:rPr lang="en-GB" dirty="0"/>
              <a:t>			</a:t>
            </a:r>
            <a:r>
              <a:rPr lang="en-GB" dirty="0" smtClean="0"/>
              <a:t>those </a:t>
            </a:r>
            <a:r>
              <a:rPr lang="en-GB" dirty="0"/>
              <a:t>seeking your face.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1305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6.</a:t>
            </a:r>
            <a:r>
              <a:rPr lang="en-NZ" altLang="en-US" dirty="0" smtClean="0"/>
              <a:t>	</a:t>
            </a:r>
            <a:r>
              <a:rPr lang="en-GB" dirty="0" smtClean="0"/>
              <a:t>Praise </a:t>
            </a:r>
            <a:r>
              <a:rPr lang="en-GB" dirty="0" smtClean="0"/>
              <a:t>G</a:t>
            </a:r>
            <a:r>
              <a:rPr lang="en-GB" sz="2400" dirty="0" smtClean="0"/>
              <a:t>OD</a:t>
            </a:r>
            <a:r>
              <a:rPr lang="en-GB" dirty="0" smtClean="0"/>
              <a:t>, </a:t>
            </a:r>
            <a:r>
              <a:rPr lang="en-GB" dirty="0"/>
              <a:t>who in Zion </a:t>
            </a:r>
            <a:endParaRPr lang="en-GB" dirty="0" smtClean="0"/>
          </a:p>
          <a:p>
            <a:r>
              <a:rPr lang="en-GB" dirty="0"/>
              <a:t>			</a:t>
            </a:r>
            <a:r>
              <a:rPr lang="en-GB" dirty="0" smtClean="0"/>
              <a:t>has </a:t>
            </a:r>
            <a:r>
              <a:rPr lang="en-GB" dirty="0"/>
              <a:t>founded his throne;</a:t>
            </a:r>
            <a:endParaRPr lang="en-NZ" dirty="0"/>
          </a:p>
          <a:p>
            <a:r>
              <a:rPr lang="en-GB" dirty="0"/>
              <a:t>		proclaim to the nations </a:t>
            </a:r>
            <a:endParaRPr lang="en-GB" dirty="0" smtClean="0"/>
          </a:p>
          <a:p>
            <a:r>
              <a:rPr lang="en-GB" dirty="0"/>
              <a:t>			</a:t>
            </a:r>
            <a:r>
              <a:rPr lang="en-GB" dirty="0" smtClean="0"/>
              <a:t>the </a:t>
            </a:r>
            <a:r>
              <a:rPr lang="en-GB" dirty="0"/>
              <a:t>deeds he has done.</a:t>
            </a:r>
            <a:endParaRPr lang="en-NZ" dirty="0"/>
          </a:p>
          <a:p>
            <a:r>
              <a:rPr lang="en-GB" dirty="0"/>
              <a:t>	The cry of afflicted </a:t>
            </a:r>
            <a:endParaRPr lang="en-GB" dirty="0" smtClean="0"/>
          </a:p>
          <a:p>
            <a:r>
              <a:rPr lang="en-GB" dirty="0"/>
              <a:t>			</a:t>
            </a:r>
            <a:r>
              <a:rPr lang="en-GB" dirty="0" smtClean="0"/>
              <a:t>ones </a:t>
            </a:r>
            <a:r>
              <a:rPr lang="en-GB" dirty="0"/>
              <a:t>rings in his ear;</a:t>
            </a:r>
            <a:endParaRPr lang="en-NZ" dirty="0"/>
          </a:p>
          <a:p>
            <a:r>
              <a:rPr lang="en-GB" dirty="0"/>
              <a:t>		their blood he avenges, </a:t>
            </a:r>
            <a:endParaRPr lang="en-GB" dirty="0" smtClean="0"/>
          </a:p>
          <a:p>
            <a:r>
              <a:rPr lang="en-GB" dirty="0"/>
              <a:t>			</a:t>
            </a:r>
            <a:r>
              <a:rPr lang="en-GB" dirty="0" smtClean="0"/>
              <a:t>their </a:t>
            </a:r>
            <a:r>
              <a:rPr lang="en-GB" dirty="0"/>
              <a:t>plea he will hear.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130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7.</a:t>
            </a:r>
            <a:r>
              <a:rPr lang="en-NZ" altLang="en-US" dirty="0" smtClean="0"/>
              <a:t>	</a:t>
            </a:r>
            <a:r>
              <a:rPr lang="en-GB" dirty="0" smtClean="0"/>
              <a:t>L</a:t>
            </a:r>
            <a:r>
              <a:rPr lang="en-GB" sz="2400" dirty="0" smtClean="0"/>
              <a:t>ORD</a:t>
            </a:r>
            <a:r>
              <a:rPr lang="en-GB" dirty="0" smtClean="0"/>
              <a:t>, </a:t>
            </a:r>
            <a:r>
              <a:rPr lang="en-GB" dirty="0"/>
              <a:t>see what I suffer </a:t>
            </a:r>
            <a:endParaRPr lang="en-GB" dirty="0" smtClean="0"/>
          </a:p>
          <a:p>
            <a:r>
              <a:rPr lang="en-GB" dirty="0"/>
              <a:t>			</a:t>
            </a:r>
            <a:r>
              <a:rPr lang="en-GB" dirty="0" smtClean="0"/>
              <a:t>from </a:t>
            </a:r>
            <a:r>
              <a:rPr lang="en-GB" dirty="0"/>
              <a:t>malice and hate!</a:t>
            </a:r>
            <a:endParaRPr lang="en-NZ" dirty="0"/>
          </a:p>
          <a:p>
            <a:r>
              <a:rPr lang="en-GB" dirty="0"/>
              <a:t>		Have pity, and lift me </a:t>
            </a:r>
            <a:endParaRPr lang="en-GB" dirty="0" smtClean="0"/>
          </a:p>
          <a:p>
            <a:r>
              <a:rPr lang="en-GB" dirty="0"/>
              <a:t>			</a:t>
            </a:r>
            <a:r>
              <a:rPr lang="en-GB" dirty="0" smtClean="0"/>
              <a:t>away </a:t>
            </a:r>
            <a:r>
              <a:rPr lang="en-GB" dirty="0"/>
              <a:t>from death’s gate,</a:t>
            </a:r>
            <a:endParaRPr lang="en-NZ" dirty="0"/>
          </a:p>
          <a:p>
            <a:r>
              <a:rPr lang="en-GB" dirty="0"/>
              <a:t>	that I in Jerusalem’s </a:t>
            </a:r>
            <a:endParaRPr lang="en-GB" dirty="0" smtClean="0"/>
          </a:p>
          <a:p>
            <a:r>
              <a:rPr lang="en-GB" dirty="0"/>
              <a:t>			</a:t>
            </a:r>
            <a:r>
              <a:rPr lang="en-GB" dirty="0" smtClean="0"/>
              <a:t>gates </a:t>
            </a:r>
            <a:r>
              <a:rPr lang="en-GB" dirty="0"/>
              <a:t>may proclaim</a:t>
            </a:r>
            <a:endParaRPr lang="en-NZ" dirty="0"/>
          </a:p>
          <a:p>
            <a:r>
              <a:rPr lang="en-GB" dirty="0"/>
              <a:t>		your mercy, and sing to </a:t>
            </a:r>
            <a:endParaRPr lang="en-GB" dirty="0" smtClean="0"/>
          </a:p>
          <a:p>
            <a:r>
              <a:rPr lang="en-GB" dirty="0"/>
              <a:t>			</a:t>
            </a:r>
            <a:r>
              <a:rPr lang="en-GB" dirty="0" smtClean="0"/>
              <a:t>the </a:t>
            </a:r>
            <a:r>
              <a:rPr lang="en-GB" dirty="0"/>
              <a:t>praise of your name.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1305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8.</a:t>
            </a:r>
            <a:r>
              <a:rPr lang="en-NZ" altLang="en-US" dirty="0" smtClean="0"/>
              <a:t>	</a:t>
            </a:r>
            <a:r>
              <a:rPr lang="en-GB" dirty="0" smtClean="0"/>
              <a:t>The </a:t>
            </a:r>
            <a:r>
              <a:rPr lang="en-GB" dirty="0"/>
              <a:t>nations are sunk in </a:t>
            </a:r>
            <a:endParaRPr lang="en-GB" dirty="0" smtClean="0"/>
          </a:p>
          <a:p>
            <a:r>
              <a:rPr lang="en-GB" dirty="0"/>
              <a:t>			</a:t>
            </a:r>
            <a:r>
              <a:rPr lang="en-GB" dirty="0" smtClean="0"/>
              <a:t>the </a:t>
            </a:r>
            <a:r>
              <a:rPr lang="en-GB" dirty="0"/>
              <a:t>pit they prepared;</a:t>
            </a:r>
            <a:endParaRPr lang="en-NZ" dirty="0"/>
          </a:p>
          <a:p>
            <a:r>
              <a:rPr lang="en-GB" dirty="0"/>
              <a:t>		their feet in the net which </a:t>
            </a:r>
            <a:endParaRPr lang="en-GB" dirty="0" smtClean="0"/>
          </a:p>
          <a:p>
            <a:r>
              <a:rPr lang="en-GB" dirty="0"/>
              <a:t>			</a:t>
            </a:r>
            <a:r>
              <a:rPr lang="en-GB" dirty="0" smtClean="0"/>
              <a:t>they </a:t>
            </a:r>
            <a:r>
              <a:rPr lang="en-GB" dirty="0"/>
              <a:t>hid are ensnared.</a:t>
            </a:r>
            <a:endParaRPr lang="en-NZ" dirty="0"/>
          </a:p>
          <a:p>
            <a:r>
              <a:rPr lang="en-GB" dirty="0"/>
              <a:t>	The </a:t>
            </a:r>
            <a:r>
              <a:rPr lang="en-GB" dirty="0" smtClean="0"/>
              <a:t>L</a:t>
            </a:r>
            <a:r>
              <a:rPr lang="en-GB" sz="2400" dirty="0" smtClean="0"/>
              <a:t>ORD</a:t>
            </a:r>
            <a:r>
              <a:rPr lang="en-GB" dirty="0" smtClean="0"/>
              <a:t> by </a:t>
            </a:r>
            <a:r>
              <a:rPr lang="en-GB" dirty="0"/>
              <a:t>his justice </a:t>
            </a:r>
            <a:endParaRPr lang="en-GB" dirty="0" smtClean="0"/>
          </a:p>
          <a:p>
            <a:r>
              <a:rPr lang="en-GB" dirty="0"/>
              <a:t>			</a:t>
            </a:r>
            <a:r>
              <a:rPr lang="en-GB" dirty="0" smtClean="0"/>
              <a:t>has </a:t>
            </a:r>
            <a:r>
              <a:rPr lang="en-GB" dirty="0"/>
              <a:t>made himself known;</a:t>
            </a:r>
            <a:endParaRPr lang="en-NZ" dirty="0"/>
          </a:p>
          <a:p>
            <a:r>
              <a:rPr lang="en-GB" dirty="0"/>
              <a:t>		and by their own works are </a:t>
            </a:r>
            <a:endParaRPr lang="en-GB" dirty="0" smtClean="0"/>
          </a:p>
          <a:p>
            <a:r>
              <a:rPr lang="en-GB" dirty="0"/>
              <a:t>			</a:t>
            </a:r>
            <a:r>
              <a:rPr lang="en-GB" dirty="0" smtClean="0"/>
              <a:t>the </a:t>
            </a:r>
            <a:r>
              <a:rPr lang="en-GB" dirty="0"/>
              <a:t>wicked cast down.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1305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9.</a:t>
            </a:r>
            <a:r>
              <a:rPr lang="en-NZ" altLang="en-US" dirty="0" smtClean="0"/>
              <a:t>	</a:t>
            </a:r>
            <a:r>
              <a:rPr lang="en-GB" dirty="0" smtClean="0"/>
              <a:t>The </a:t>
            </a:r>
            <a:r>
              <a:rPr lang="en-GB" dirty="0"/>
              <a:t>wicked return to </a:t>
            </a:r>
            <a:endParaRPr lang="en-GB" dirty="0" smtClean="0"/>
          </a:p>
          <a:p>
            <a:r>
              <a:rPr lang="en-GB" dirty="0"/>
              <a:t>			</a:t>
            </a:r>
            <a:r>
              <a:rPr lang="en-GB" dirty="0" smtClean="0"/>
              <a:t>the </a:t>
            </a:r>
            <a:r>
              <a:rPr lang="en-GB" dirty="0"/>
              <a:t>grave’s dark abode,</a:t>
            </a:r>
            <a:endParaRPr lang="en-NZ" dirty="0"/>
          </a:p>
          <a:p>
            <a:r>
              <a:rPr lang="en-GB" dirty="0"/>
              <a:t>		all nations and those who </a:t>
            </a:r>
            <a:endParaRPr lang="en-GB" dirty="0" smtClean="0"/>
          </a:p>
          <a:p>
            <a:r>
              <a:rPr lang="en-GB" dirty="0"/>
              <a:t>			</a:t>
            </a:r>
            <a:r>
              <a:rPr lang="en-GB" dirty="0" smtClean="0"/>
              <a:t>are </a:t>
            </a:r>
            <a:r>
              <a:rPr lang="en-GB" dirty="0"/>
              <a:t>heedless of God.</a:t>
            </a:r>
            <a:endParaRPr lang="en-NZ" dirty="0"/>
          </a:p>
          <a:p>
            <a:r>
              <a:rPr lang="en-GB" dirty="0"/>
              <a:t>	But God will remember </a:t>
            </a:r>
            <a:endParaRPr lang="en-GB" dirty="0" smtClean="0"/>
          </a:p>
          <a:p>
            <a:r>
              <a:rPr lang="en-GB" dirty="0"/>
              <a:t>			</a:t>
            </a:r>
            <a:r>
              <a:rPr lang="en-GB" dirty="0" smtClean="0"/>
              <a:t>the </a:t>
            </a:r>
            <a:r>
              <a:rPr lang="en-GB" dirty="0"/>
              <a:t>cause of the weak;</a:t>
            </a:r>
            <a:endParaRPr lang="en-NZ" dirty="0"/>
          </a:p>
          <a:p>
            <a:r>
              <a:rPr lang="en-GB" dirty="0"/>
              <a:t>		he will not let perish </a:t>
            </a:r>
            <a:endParaRPr lang="en-GB" dirty="0" smtClean="0"/>
          </a:p>
          <a:p>
            <a:r>
              <a:rPr lang="en-GB" dirty="0"/>
              <a:t>			</a:t>
            </a:r>
            <a:r>
              <a:rPr lang="en-GB" dirty="0" smtClean="0"/>
              <a:t>the </a:t>
            </a:r>
            <a:r>
              <a:rPr lang="en-GB" dirty="0"/>
              <a:t>hope of the meek.</a:t>
            </a:r>
            <a:endParaRPr lang="en-NZ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130519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11</TotalTime>
  <Words>56</Words>
  <Application>Microsoft Office PowerPoint</Application>
  <PresentationFormat>On-screen Show (4:3)</PresentationFormat>
  <Paragraphs>85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Gough</dc:creator>
  <cp:lastModifiedBy>Jessica Gough</cp:lastModifiedBy>
  <cp:revision>4</cp:revision>
  <cp:lastPrinted>1601-01-01T00:00:00Z</cp:lastPrinted>
  <dcterms:created xsi:type="dcterms:W3CDTF">2014-01-08T08:46:30Z</dcterms:created>
  <dcterms:modified xsi:type="dcterms:W3CDTF">2014-01-11T09:58:32Z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