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8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850F46-2604-4B10-A627-C3367D7EDC7D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244BAC6-3C23-4FAF-8F75-950592DEDA0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60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8667319B-96BD-4EE2-B38C-55857EB5745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66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4C168-95D1-4220-9528-BF0DF189A9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150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B5FA8-135D-4A6D-B290-50AF2D4DB84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74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4F1E9-50BF-4C0A-AC2A-84BBB5BD349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41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B4436-A6A3-441F-8FB1-4E2DD4F7117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15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B20D3-564A-44D5-A0E9-CF518FD4A26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04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58C07-25AF-4011-BFAE-B3F7FF42815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59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909B-5188-4DE2-8477-25818C87126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136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A4E5B-445F-4F24-8BE4-0272487E20D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86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8E4F6-2D41-46B2-8A3E-D84945ACB1F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14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dirty="0" smtClean="0">
                <a:solidFill>
                  <a:srgbClr val="FFFF00"/>
                </a:solidFill>
              </a:rPr>
              <a:t>L</a:t>
            </a:r>
            <a:r>
              <a:rPr lang="en-GB" sz="2400" b="1" dirty="0" smtClean="0">
                <a:solidFill>
                  <a:srgbClr val="FFFF00"/>
                </a:solidFill>
              </a:rPr>
              <a:t>ORD</a:t>
            </a:r>
            <a:r>
              <a:rPr lang="en-GB" b="1" dirty="0" smtClean="0">
                <a:solidFill>
                  <a:srgbClr val="FFFF00"/>
                </a:solidFill>
              </a:rPr>
              <a:t>, </a:t>
            </a:r>
            <a:r>
              <a:rPr lang="en-GB" b="1" dirty="0">
                <a:solidFill>
                  <a:srgbClr val="FFFF00"/>
                </a:solidFill>
              </a:rPr>
              <a:t>why do you stand remote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stay so far away?</a:t>
            </a:r>
            <a:endParaRPr lang="en-NZ" dirty="0"/>
          </a:p>
          <a:p>
            <a:r>
              <a:rPr lang="en-GB" dirty="0"/>
              <a:t>	Why do you hide yourself from us</a:t>
            </a:r>
            <a:endParaRPr lang="en-NZ" dirty="0"/>
          </a:p>
          <a:p>
            <a:r>
              <a:rPr lang="en-GB" dirty="0"/>
              <a:t>		when trouble comes our way?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His victims by his strength are crushed;</a:t>
            </a:r>
            <a:endParaRPr lang="en-NZ" dirty="0"/>
          </a:p>
          <a:p>
            <a:r>
              <a:rPr lang="en-GB" dirty="0"/>
              <a:t>		his prey collapse and fall.</a:t>
            </a:r>
            <a:endParaRPr lang="en-NZ" dirty="0"/>
          </a:p>
          <a:p>
            <a:r>
              <a:rPr lang="en-GB" dirty="0"/>
              <a:t>	He thinks, “God does not notice it;</a:t>
            </a:r>
            <a:endParaRPr lang="en-NZ" dirty="0"/>
          </a:p>
          <a:p>
            <a:r>
              <a:rPr lang="en-GB" dirty="0"/>
              <a:t>		he does not see at all.”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Arise,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God</a:t>
            </a:r>
            <a:r>
              <a:rPr lang="en-GB" dirty="0"/>
              <a:t>, lift up your hand;</a:t>
            </a:r>
            <a:endParaRPr lang="en-NZ" dirty="0"/>
          </a:p>
          <a:p>
            <a:r>
              <a:rPr lang="en-GB" dirty="0"/>
              <a:t>		do not forget the poor.</a:t>
            </a:r>
            <a:endParaRPr lang="en-NZ" dirty="0"/>
          </a:p>
          <a:p>
            <a:r>
              <a:rPr lang="en-GB" dirty="0"/>
              <a:t>	Why does the wicked say of God,</a:t>
            </a:r>
            <a:endParaRPr lang="en-NZ" dirty="0"/>
          </a:p>
          <a:p>
            <a:r>
              <a:rPr lang="en-GB" dirty="0"/>
              <a:t>		“My conduct he’ll ignore”?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But you, O God, do see such wrong</a:t>
            </a:r>
            <a:endParaRPr lang="en-NZ" dirty="0"/>
          </a:p>
          <a:p>
            <a:r>
              <a:rPr lang="en-GB" dirty="0"/>
              <a:t>		and you will bring redress.</a:t>
            </a:r>
            <a:endParaRPr lang="en-NZ" dirty="0"/>
          </a:p>
          <a:p>
            <a:r>
              <a:rPr lang="en-GB" dirty="0"/>
              <a:t>	The victim puts his trust in you;</a:t>
            </a:r>
            <a:endParaRPr lang="en-NZ" dirty="0"/>
          </a:p>
          <a:p>
            <a:r>
              <a:rPr lang="en-GB" dirty="0"/>
              <a:t>		you help the fatherless.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, </a:t>
            </a:r>
            <a:r>
              <a:rPr lang="en-GB" dirty="0"/>
              <a:t>break the wicked person’s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and call him to account</a:t>
            </a:r>
            <a:endParaRPr lang="en-NZ" dirty="0"/>
          </a:p>
          <a:p>
            <a:r>
              <a:rPr lang="en-GB" dirty="0"/>
              <a:t>	for all the evil which he thought</a:t>
            </a:r>
            <a:endParaRPr lang="en-NZ" dirty="0"/>
          </a:p>
          <a:p>
            <a:r>
              <a:rPr lang="en-GB" dirty="0"/>
              <a:t>		would never be found out.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will </a:t>
            </a:r>
            <a:r>
              <a:rPr lang="en-GB" dirty="0"/>
              <a:t>ever reign as King;</a:t>
            </a:r>
            <a:endParaRPr lang="en-NZ" dirty="0"/>
          </a:p>
          <a:p>
            <a:r>
              <a:rPr lang="en-GB" dirty="0"/>
              <a:t>		his throne will always stand.</a:t>
            </a:r>
            <a:endParaRPr lang="en-NZ" dirty="0"/>
          </a:p>
          <a:p>
            <a:r>
              <a:rPr lang="en-GB" dirty="0"/>
              <a:t>	The heathen nations of the world</a:t>
            </a:r>
            <a:endParaRPr lang="en-NZ" dirty="0"/>
          </a:p>
          <a:p>
            <a:r>
              <a:rPr lang="en-GB" dirty="0"/>
              <a:t>		will perish from his land.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, </a:t>
            </a:r>
            <a:r>
              <a:rPr lang="en-GB" dirty="0"/>
              <a:t>the needy ones’ desire</a:t>
            </a:r>
            <a:endParaRPr lang="en-NZ" dirty="0"/>
          </a:p>
          <a:p>
            <a:r>
              <a:rPr lang="en-GB" dirty="0"/>
              <a:t>		you answer from on high;</a:t>
            </a:r>
            <a:endParaRPr lang="en-NZ" dirty="0"/>
          </a:p>
          <a:p>
            <a:r>
              <a:rPr lang="en-GB" dirty="0"/>
              <a:t>	you give encouragement to them</a:t>
            </a:r>
            <a:endParaRPr lang="en-NZ" dirty="0"/>
          </a:p>
          <a:p>
            <a:r>
              <a:rPr lang="en-GB" dirty="0"/>
              <a:t>		and listen to their cry.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For you defend the fatherless</a:t>
            </a:r>
            <a:endParaRPr lang="en-NZ" dirty="0"/>
          </a:p>
          <a:p>
            <a:r>
              <a:rPr lang="en-GB" dirty="0"/>
              <a:t>		and those who are oppressed,</a:t>
            </a:r>
            <a:endParaRPr lang="en-NZ" dirty="0"/>
          </a:p>
          <a:p>
            <a:r>
              <a:rPr lang="en-GB" dirty="0"/>
              <a:t>	so that from fear of mortal man</a:t>
            </a:r>
            <a:endParaRPr lang="en-NZ" dirty="0"/>
          </a:p>
          <a:p>
            <a:r>
              <a:rPr lang="en-GB" dirty="0"/>
              <a:t>		the helpless may have rest.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6103461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</a:t>
            </a:r>
            <a:r>
              <a:rPr lang="en-NZ" altLang="en-US" sz="1000" i="1" dirty="0" smtClean="0"/>
              <a:t>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sz="1000" dirty="0" smtClean="0"/>
              <a:t>Text</a:t>
            </a:r>
            <a:r>
              <a:rPr lang="en-GB" sz="1000" dirty="0"/>
              <a:t>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</a:t>
            </a:r>
            <a:r>
              <a:rPr lang="en-GB" sz="1000" dirty="0" smtClean="0"/>
              <a:t>2003</a:t>
            </a:r>
            <a:endParaRPr lang="en-NZ" sz="1000" dirty="0" smtClean="0"/>
          </a:p>
          <a:p>
            <a:pPr algn="r"/>
            <a:r>
              <a:rPr lang="en-GB" sz="1000" dirty="0" smtClean="0"/>
              <a:t>Tune</a:t>
            </a:r>
            <a:r>
              <a:rPr lang="en-GB" sz="1000" dirty="0"/>
              <a:t>: William </a:t>
            </a:r>
            <a:r>
              <a:rPr lang="en-GB" sz="1000" dirty="0" err="1"/>
              <a:t>Tans’ur</a:t>
            </a:r>
            <a:r>
              <a:rPr lang="en-GB" sz="1000" dirty="0"/>
              <a:t>, </a:t>
            </a:r>
            <a:r>
              <a:rPr lang="en-GB" sz="1000" dirty="0" smtClean="0"/>
              <a:t>1734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 wicked in his arrogance</a:t>
            </a:r>
            <a:endParaRPr lang="en-NZ" dirty="0"/>
          </a:p>
          <a:p>
            <a:r>
              <a:rPr lang="en-GB" dirty="0"/>
              <a:t>		hunts down the weak and poor,</a:t>
            </a:r>
            <a:endParaRPr lang="en-NZ" dirty="0"/>
          </a:p>
          <a:p>
            <a:r>
              <a:rPr lang="en-GB" dirty="0"/>
              <a:t>	who in the snares that he has set</a:t>
            </a:r>
            <a:endParaRPr lang="en-NZ" dirty="0"/>
          </a:p>
          <a:p>
            <a:r>
              <a:rPr lang="en-GB" dirty="0"/>
              <a:t>		are caught and held secure.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About the cravings of his heart</a:t>
            </a:r>
            <a:endParaRPr lang="en-NZ" dirty="0"/>
          </a:p>
          <a:p>
            <a:r>
              <a:rPr lang="en-GB" dirty="0"/>
              <a:t>		he speaks with boastful word;</a:t>
            </a:r>
            <a:endParaRPr lang="en-NZ" dirty="0"/>
          </a:p>
          <a:p>
            <a:r>
              <a:rPr lang="en-GB" dirty="0"/>
              <a:t>	he praises people filled with greed</a:t>
            </a:r>
            <a:endParaRPr lang="en-NZ" dirty="0"/>
          </a:p>
          <a:p>
            <a:r>
              <a:rPr lang="en-GB" dirty="0"/>
              <a:t>		while he reviles 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The wicked does not seek 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endParaRPr lang="en-NZ" dirty="0"/>
          </a:p>
          <a:p>
            <a:r>
              <a:rPr lang="en-GB" dirty="0"/>
              <a:t>		because he is so proud,</a:t>
            </a:r>
            <a:endParaRPr lang="en-NZ" dirty="0"/>
          </a:p>
          <a:p>
            <a:r>
              <a:rPr lang="en-GB" dirty="0"/>
              <a:t>	and in his inmost thoughts there is</a:t>
            </a:r>
            <a:endParaRPr lang="en-NZ" dirty="0"/>
          </a:p>
          <a:p>
            <a:r>
              <a:rPr lang="en-GB" dirty="0"/>
              <a:t>		no room at all for God.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His ways are always prosperous;</a:t>
            </a:r>
            <a:endParaRPr lang="en-NZ" dirty="0"/>
          </a:p>
          <a:p>
            <a:r>
              <a:rPr lang="en-GB" dirty="0"/>
              <a:t>		he strikes a haughty pose.</a:t>
            </a:r>
            <a:endParaRPr lang="en-NZ" dirty="0"/>
          </a:p>
          <a:p>
            <a:r>
              <a:rPr lang="en-GB" dirty="0"/>
              <a:t>	He keeps his distance from your laws;</a:t>
            </a:r>
            <a:endParaRPr lang="en-NZ" dirty="0"/>
          </a:p>
          <a:p>
            <a:r>
              <a:rPr lang="en-GB" dirty="0"/>
              <a:t>		he sneers at all his foes.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He reassures himself and says,</a:t>
            </a:r>
            <a:endParaRPr lang="en-NZ" dirty="0"/>
          </a:p>
          <a:p>
            <a:r>
              <a:rPr lang="en-GB" dirty="0"/>
              <a:t>		“No threat will topple me –</a:t>
            </a:r>
            <a:endParaRPr lang="en-NZ" dirty="0"/>
          </a:p>
          <a:p>
            <a:r>
              <a:rPr lang="en-GB" dirty="0"/>
              <a:t>	I will be happy evermore;</a:t>
            </a:r>
            <a:endParaRPr lang="en-NZ" dirty="0"/>
          </a:p>
          <a:p>
            <a:r>
              <a:rPr lang="en-GB" dirty="0"/>
              <a:t>		from trouble I’ll be free.”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wicked’s</a:t>
            </a:r>
            <a:r>
              <a:rPr lang="en-GB" dirty="0"/>
              <a:t> mouth is always full</a:t>
            </a:r>
            <a:endParaRPr lang="en-NZ" dirty="0"/>
          </a:p>
          <a:p>
            <a:r>
              <a:rPr lang="en-GB" dirty="0"/>
              <a:t>		of curses, threats and lies;</a:t>
            </a:r>
            <a:endParaRPr lang="en-NZ" dirty="0"/>
          </a:p>
          <a:p>
            <a:r>
              <a:rPr lang="en-GB" dirty="0"/>
              <a:t>	evil and trouble from his tongue</a:t>
            </a:r>
            <a:endParaRPr lang="en-NZ" dirty="0"/>
          </a:p>
          <a:p>
            <a:r>
              <a:rPr lang="en-GB" dirty="0"/>
              <a:t>		continually arise.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He lies in wait near villages</a:t>
            </a:r>
            <a:endParaRPr lang="en-NZ" dirty="0"/>
          </a:p>
          <a:p>
            <a:r>
              <a:rPr lang="en-GB" dirty="0"/>
              <a:t>		his victim’s blood to spill;</a:t>
            </a:r>
            <a:endParaRPr lang="en-NZ" dirty="0"/>
          </a:p>
          <a:p>
            <a:r>
              <a:rPr lang="en-GB" dirty="0"/>
              <a:t>	he lurks in secret ambushes</a:t>
            </a:r>
            <a:endParaRPr lang="en-NZ" dirty="0"/>
          </a:p>
          <a:p>
            <a:r>
              <a:rPr lang="en-GB" dirty="0"/>
              <a:t>		the innocent to kill.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/>
              <a:t>Like lions crouching secretly</a:t>
            </a:r>
            <a:endParaRPr lang="en-NZ" dirty="0"/>
          </a:p>
          <a:p>
            <a:r>
              <a:rPr lang="en-GB" dirty="0"/>
              <a:t>		he waits for helpless prey.</a:t>
            </a:r>
            <a:endParaRPr lang="en-NZ" dirty="0"/>
          </a:p>
          <a:p>
            <a:r>
              <a:rPr lang="en-GB" dirty="0"/>
              <a:t>	He pounces on the weak and poor;</a:t>
            </a:r>
            <a:endParaRPr lang="en-NZ" dirty="0"/>
          </a:p>
          <a:p>
            <a:r>
              <a:rPr lang="en-GB" dirty="0"/>
              <a:t>		his net drags them away.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472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66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6</cp:revision>
  <cp:lastPrinted>1601-01-01T00:00:00Z</cp:lastPrinted>
  <dcterms:created xsi:type="dcterms:W3CDTF">2014-01-08T09:05:57Z</dcterms:created>
  <dcterms:modified xsi:type="dcterms:W3CDTF">2014-01-11T10:14:45Z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