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DA8E46E-0B78-4BE3-8F38-13129C5E3BD7}" type="datetimeFigureOut">
              <a:rPr lang="en-NZ"/>
              <a:pPr>
                <a:defRPr/>
              </a:pPr>
              <a:t>11/01/2014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B67489F-7E8C-4B36-A9DE-E19905E30DC4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4724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74ABB12D-B594-49DE-B2CE-200657E18A0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9663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D6857-8C9E-49D4-9C20-ABFC6C7A43E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9201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17219-1DE2-424A-AF77-3210AEB8A1C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1510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995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8E254-542C-41CB-BF5E-499219EDAFB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0844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B93D3-7044-410D-83CF-4A543BF1456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9372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79EF0-EC5A-4770-B1E9-B5DAC622AD8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7051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2C850-4985-4129-A737-0D325DC3E8C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1026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5F156-D588-46FF-A783-B7E48521468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3544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1B411-46FE-45CE-B763-C95D1BDC646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9460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F2918-5BE3-44BC-A1A6-33A6FF44F70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2329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8" r:id="rId1"/>
    <p:sldLayoutId id="2147483857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The </a:t>
            </a:r>
            <a:r>
              <a:rPr lang="en-GB" b="1" dirty="0" smtClean="0">
                <a:solidFill>
                  <a:srgbClr val="FFFF00"/>
                </a:solidFill>
              </a:rPr>
              <a:t>L</a:t>
            </a:r>
            <a:r>
              <a:rPr lang="en-GB" sz="2400" b="1" dirty="0" smtClean="0">
                <a:solidFill>
                  <a:srgbClr val="FFFF00"/>
                </a:solidFill>
              </a:rPr>
              <a:t>ORD</a:t>
            </a:r>
            <a:r>
              <a:rPr lang="en-GB" b="1" dirty="0" smtClean="0">
                <a:solidFill>
                  <a:srgbClr val="FFFF00"/>
                </a:solidFill>
              </a:rPr>
              <a:t> is </a:t>
            </a:r>
            <a:r>
              <a:rPr lang="en-GB" b="1" dirty="0">
                <a:solidFill>
                  <a:srgbClr val="FFFF00"/>
                </a:solidFill>
              </a:rPr>
              <a:t>my refuge, </a:t>
            </a:r>
            <a:endParaRPr lang="en-GB" b="1" dirty="0" smtClean="0">
              <a:solidFill>
                <a:srgbClr val="FFFF00"/>
              </a:solidFill>
            </a:endParaRPr>
          </a:p>
          <a:p>
            <a:r>
              <a:rPr lang="en-GB" b="1" dirty="0">
                <a:solidFill>
                  <a:srgbClr val="FFFF00"/>
                </a:solidFill>
              </a:rPr>
              <a:t>	</a:t>
            </a:r>
            <a:r>
              <a:rPr lang="en-GB" b="1" dirty="0" smtClean="0">
                <a:solidFill>
                  <a:srgbClr val="FFFF00"/>
                </a:solidFill>
              </a:rPr>
              <a:t>		</a:t>
            </a:r>
            <a:r>
              <a:rPr lang="en-GB" dirty="0" smtClean="0"/>
              <a:t>how </a:t>
            </a:r>
            <a:r>
              <a:rPr lang="en-GB" dirty="0"/>
              <a:t>then can you say,</a:t>
            </a:r>
            <a:endParaRPr lang="en-NZ" dirty="0"/>
          </a:p>
          <a:p>
            <a:r>
              <a:rPr lang="en-GB" dirty="0"/>
              <a:t>		“O flee like a bird to </a:t>
            </a:r>
            <a:endParaRPr lang="en-GB" dirty="0" smtClean="0"/>
          </a:p>
          <a:p>
            <a:r>
              <a:rPr lang="en-GB" b="1" dirty="0">
                <a:solidFill>
                  <a:srgbClr val="FFFF00"/>
                </a:solidFill>
              </a:rPr>
              <a:t>			</a:t>
            </a:r>
            <a:r>
              <a:rPr lang="en-GB" dirty="0" smtClean="0"/>
              <a:t>your </a:t>
            </a:r>
            <a:r>
              <a:rPr lang="en-GB" dirty="0"/>
              <a:t>mountain away.</a:t>
            </a:r>
            <a:endParaRPr lang="en-NZ" dirty="0"/>
          </a:p>
          <a:p>
            <a:r>
              <a:rPr lang="en-GB" dirty="0"/>
              <a:t>	The godless – they target </a:t>
            </a:r>
            <a:endParaRPr lang="en-GB" dirty="0" smtClean="0"/>
          </a:p>
          <a:p>
            <a:r>
              <a:rPr lang="en-GB" b="1" dirty="0">
                <a:solidFill>
                  <a:srgbClr val="FFFF00"/>
                </a:solidFill>
              </a:rPr>
              <a:t>			</a:t>
            </a:r>
            <a:r>
              <a:rPr lang="en-GB" dirty="0" smtClean="0"/>
              <a:t>with </a:t>
            </a:r>
            <a:r>
              <a:rPr lang="en-GB" dirty="0"/>
              <a:t>bow and with dart,</a:t>
            </a:r>
            <a:endParaRPr lang="en-NZ" dirty="0"/>
          </a:p>
          <a:p>
            <a:r>
              <a:rPr lang="en-GB" dirty="0"/>
              <a:t>		like snipers they shoot at </a:t>
            </a:r>
            <a:endParaRPr lang="en-GB" dirty="0" smtClean="0"/>
          </a:p>
          <a:p>
            <a:r>
              <a:rPr lang="en-GB" b="1" dirty="0">
                <a:solidFill>
                  <a:srgbClr val="FFFF00"/>
                </a:solidFill>
              </a:rPr>
              <a:t>			</a:t>
            </a:r>
            <a:r>
              <a:rPr lang="en-GB" dirty="0" smtClean="0"/>
              <a:t>the </a:t>
            </a:r>
            <a:r>
              <a:rPr lang="en-GB" dirty="0"/>
              <a:t>upright in heart.</a:t>
            </a:r>
            <a:endParaRPr lang="en-NZ" altLang="en-US" dirty="0" smtClean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</a:t>
            </a:r>
            <a:r>
              <a:rPr lang="en-NZ" altLang="en-US" sz="1200" dirty="0" smtClean="0"/>
              <a:t>Lord 11]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 smtClean="0"/>
              <a:t>“</a:t>
            </a:r>
            <a:r>
              <a:rPr lang="en-GB" dirty="0"/>
              <a:t>When such is the case, </a:t>
            </a:r>
            <a:endParaRPr lang="en-GB" dirty="0" smtClean="0"/>
          </a:p>
          <a:p>
            <a:r>
              <a:rPr lang="en-GB" b="1" dirty="0">
                <a:solidFill>
                  <a:srgbClr val="FFFF00"/>
                </a:solidFill>
              </a:rPr>
              <a:t>			</a:t>
            </a:r>
            <a:r>
              <a:rPr lang="en-GB" dirty="0" smtClean="0"/>
              <a:t>they </a:t>
            </a:r>
            <a:r>
              <a:rPr lang="en-GB" dirty="0"/>
              <a:t>foundations destroy;</a:t>
            </a:r>
            <a:endParaRPr lang="en-NZ" dirty="0"/>
          </a:p>
          <a:p>
            <a:r>
              <a:rPr lang="en-GB" dirty="0"/>
              <a:t>		what strategy, then, </a:t>
            </a:r>
            <a:endParaRPr lang="en-GB" dirty="0" smtClean="0"/>
          </a:p>
          <a:p>
            <a:r>
              <a:rPr lang="en-GB" b="1" dirty="0">
                <a:solidFill>
                  <a:srgbClr val="FFFF00"/>
                </a:solidFill>
              </a:rPr>
              <a:t>			</a:t>
            </a:r>
            <a:r>
              <a:rPr lang="en-GB" dirty="0" smtClean="0"/>
              <a:t>can </a:t>
            </a:r>
            <a:r>
              <a:rPr lang="en-GB" dirty="0"/>
              <a:t>the righteous employ?”</a:t>
            </a:r>
            <a:endParaRPr lang="en-NZ" dirty="0"/>
          </a:p>
          <a:p>
            <a:r>
              <a:rPr lang="en-GB" dirty="0"/>
              <a:t>	Be sure that the </a:t>
            </a:r>
            <a:r>
              <a:rPr lang="en-GB" dirty="0" smtClean="0"/>
              <a:t>L</a:t>
            </a:r>
            <a:r>
              <a:rPr lang="en-GB" sz="2400" dirty="0" smtClean="0"/>
              <a:t>ORD</a:t>
            </a:r>
            <a:endParaRPr lang="en-GB" dirty="0" smtClean="0"/>
          </a:p>
          <a:p>
            <a:r>
              <a:rPr lang="en-GB" b="1" dirty="0">
                <a:solidFill>
                  <a:srgbClr val="FFFF00"/>
                </a:solidFill>
              </a:rPr>
              <a:t>			</a:t>
            </a:r>
            <a:r>
              <a:rPr lang="en-GB" dirty="0" smtClean="0"/>
              <a:t>in </a:t>
            </a:r>
            <a:r>
              <a:rPr lang="en-GB" dirty="0"/>
              <a:t>his temple on high,</a:t>
            </a:r>
            <a:endParaRPr lang="en-NZ" dirty="0"/>
          </a:p>
          <a:p>
            <a:r>
              <a:rPr lang="en-GB" dirty="0"/>
              <a:t>		in heaven enthroned, </a:t>
            </a:r>
            <a:endParaRPr lang="en-GB" dirty="0" smtClean="0"/>
          </a:p>
          <a:p>
            <a:r>
              <a:rPr lang="en-GB" b="1" dirty="0">
                <a:solidFill>
                  <a:srgbClr val="FFFF00"/>
                </a:solidFill>
              </a:rPr>
              <a:t>			</a:t>
            </a:r>
            <a:r>
              <a:rPr lang="en-GB" dirty="0" smtClean="0"/>
              <a:t>over </a:t>
            </a:r>
            <a:r>
              <a:rPr lang="en-GB" dirty="0"/>
              <a:t>men casts his eye.</a:t>
            </a:r>
            <a:endParaRPr lang="en-NZ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 smtClean="0"/>
              <a:t>The </a:t>
            </a:r>
            <a:r>
              <a:rPr lang="en-GB" dirty="0" smtClean="0"/>
              <a:t>L</a:t>
            </a:r>
            <a:r>
              <a:rPr lang="en-GB" sz="2400" dirty="0" smtClean="0"/>
              <a:t>ORD</a:t>
            </a:r>
            <a:r>
              <a:rPr lang="en-GB" dirty="0" smtClean="0"/>
              <a:t> sees </a:t>
            </a:r>
            <a:r>
              <a:rPr lang="en-GB" dirty="0"/>
              <a:t>us all, </a:t>
            </a:r>
            <a:endParaRPr lang="en-GB" dirty="0" smtClean="0"/>
          </a:p>
          <a:p>
            <a:r>
              <a:rPr lang="en-GB" b="1" dirty="0">
                <a:solidFill>
                  <a:srgbClr val="FFFF00"/>
                </a:solidFill>
              </a:rPr>
              <a:t>			</a:t>
            </a:r>
            <a:r>
              <a:rPr lang="en-GB" dirty="0" smtClean="0"/>
              <a:t>and </a:t>
            </a:r>
            <a:r>
              <a:rPr lang="en-GB" dirty="0"/>
              <a:t>his eyes test each one,</a:t>
            </a:r>
            <a:endParaRPr lang="en-NZ" dirty="0"/>
          </a:p>
          <a:p>
            <a:r>
              <a:rPr lang="en-GB" dirty="0"/>
              <a:t>		both righteous and godless </a:t>
            </a:r>
            <a:endParaRPr lang="en-GB" dirty="0" smtClean="0"/>
          </a:p>
          <a:p>
            <a:r>
              <a:rPr lang="en-GB" b="1" dirty="0">
                <a:solidFill>
                  <a:srgbClr val="FFFF00"/>
                </a:solidFill>
              </a:rPr>
              <a:t>			</a:t>
            </a:r>
            <a:r>
              <a:rPr lang="en-GB" dirty="0" smtClean="0"/>
              <a:t>in </a:t>
            </a:r>
            <a:r>
              <a:rPr lang="en-GB" dirty="0"/>
              <a:t>all they have done.</a:t>
            </a:r>
            <a:endParaRPr lang="en-NZ" dirty="0"/>
          </a:p>
          <a:p>
            <a:r>
              <a:rPr lang="en-GB" dirty="0"/>
              <a:t>	His soul hates all those who </a:t>
            </a:r>
            <a:endParaRPr lang="en-GB" dirty="0" smtClean="0"/>
          </a:p>
          <a:p>
            <a:r>
              <a:rPr lang="en-GB" b="1" dirty="0">
                <a:solidFill>
                  <a:srgbClr val="FFFF00"/>
                </a:solidFill>
              </a:rPr>
              <a:t>			</a:t>
            </a:r>
            <a:r>
              <a:rPr lang="en-GB" dirty="0" smtClean="0"/>
              <a:t>wild </a:t>
            </a:r>
            <a:r>
              <a:rPr lang="en-GB" dirty="0"/>
              <a:t>violence pursue;</a:t>
            </a:r>
            <a:endParaRPr lang="en-NZ" dirty="0"/>
          </a:p>
          <a:p>
            <a:r>
              <a:rPr lang="en-GB" dirty="0"/>
              <a:t>		the wicked will doubtlessly </a:t>
            </a:r>
            <a:endParaRPr lang="en-GB" dirty="0" smtClean="0"/>
          </a:p>
          <a:p>
            <a:r>
              <a:rPr lang="en-GB" b="1" dirty="0">
                <a:solidFill>
                  <a:srgbClr val="FFFF00"/>
                </a:solidFill>
              </a:rPr>
              <a:t>			</a:t>
            </a:r>
            <a:r>
              <a:rPr lang="en-GB" dirty="0" smtClean="0"/>
              <a:t>get </a:t>
            </a:r>
            <a:r>
              <a:rPr lang="en-GB" dirty="0"/>
              <a:t>their own due.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591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 smtClean="0"/>
              <a:t>The </a:t>
            </a:r>
            <a:r>
              <a:rPr lang="en-GB" dirty="0" smtClean="0"/>
              <a:t>L</a:t>
            </a:r>
            <a:r>
              <a:rPr lang="en-GB" sz="2400" dirty="0" smtClean="0"/>
              <a:t>ORD</a:t>
            </a:r>
            <a:r>
              <a:rPr lang="en-GB" dirty="0" smtClean="0"/>
              <a:t> will </a:t>
            </a:r>
            <a:r>
              <a:rPr lang="en-GB" dirty="0"/>
              <a:t>send judgment, </a:t>
            </a:r>
            <a:endParaRPr lang="en-GB" dirty="0" smtClean="0"/>
          </a:p>
          <a:p>
            <a:r>
              <a:rPr lang="en-GB" b="1" dirty="0">
                <a:solidFill>
                  <a:srgbClr val="FFFF00"/>
                </a:solidFill>
              </a:rPr>
              <a:t>			</a:t>
            </a:r>
            <a:r>
              <a:rPr lang="en-GB" dirty="0" smtClean="0"/>
              <a:t>he’ll </a:t>
            </a:r>
            <a:r>
              <a:rPr lang="en-GB" dirty="0"/>
              <a:t>pour out hot coals;</a:t>
            </a:r>
            <a:endParaRPr lang="en-NZ" dirty="0"/>
          </a:p>
          <a:p>
            <a:r>
              <a:rPr lang="en-GB" dirty="0"/>
              <a:t>		o’er all the ungodly </a:t>
            </a:r>
            <a:endParaRPr lang="en-GB" dirty="0" smtClean="0"/>
          </a:p>
          <a:p>
            <a:r>
              <a:rPr lang="en-GB" b="1" dirty="0">
                <a:solidFill>
                  <a:srgbClr val="FFFF00"/>
                </a:solidFill>
              </a:rPr>
              <a:t>			</a:t>
            </a:r>
            <a:r>
              <a:rPr lang="en-GB" dirty="0" smtClean="0"/>
              <a:t>his </a:t>
            </a:r>
            <a:r>
              <a:rPr lang="en-GB" dirty="0"/>
              <a:t>scorching wind rolls.</a:t>
            </a:r>
            <a:endParaRPr lang="en-NZ" dirty="0"/>
          </a:p>
          <a:p>
            <a:r>
              <a:rPr lang="en-GB" dirty="0"/>
              <a:t>	The </a:t>
            </a:r>
            <a:r>
              <a:rPr lang="en-GB" dirty="0" smtClean="0"/>
              <a:t>L</a:t>
            </a:r>
            <a:r>
              <a:rPr lang="en-GB" sz="2400" dirty="0" smtClean="0"/>
              <a:t>ORD</a:t>
            </a:r>
            <a:r>
              <a:rPr lang="en-GB" dirty="0" smtClean="0"/>
              <a:t>, </a:t>
            </a:r>
            <a:r>
              <a:rPr lang="en-GB" dirty="0"/>
              <a:t>ever righteous, </a:t>
            </a:r>
            <a:endParaRPr lang="en-GB" dirty="0" smtClean="0"/>
          </a:p>
          <a:p>
            <a:r>
              <a:rPr lang="en-GB" b="1" dirty="0">
                <a:solidFill>
                  <a:srgbClr val="FFFF00"/>
                </a:solidFill>
              </a:rPr>
              <a:t>			</a:t>
            </a:r>
            <a:r>
              <a:rPr lang="en-GB" dirty="0" smtClean="0"/>
              <a:t>his </a:t>
            </a:r>
            <a:r>
              <a:rPr lang="en-GB" dirty="0"/>
              <a:t>justice portrays;</a:t>
            </a:r>
            <a:endParaRPr lang="en-NZ" dirty="0"/>
          </a:p>
          <a:p>
            <a:r>
              <a:rPr lang="en-GB" dirty="0"/>
              <a:t>		by grace all the upright </a:t>
            </a:r>
            <a:endParaRPr lang="en-GB" dirty="0" smtClean="0"/>
          </a:p>
          <a:p>
            <a:r>
              <a:rPr lang="en-GB" b="1" dirty="0">
                <a:solidFill>
                  <a:srgbClr val="FFFF00"/>
                </a:solidFill>
              </a:rPr>
              <a:t>			</a:t>
            </a:r>
            <a:r>
              <a:rPr lang="en-GB" dirty="0" smtClean="0"/>
              <a:t>will </a:t>
            </a:r>
            <a:r>
              <a:rPr lang="en-GB" dirty="0"/>
              <a:t>look on his face.</a:t>
            </a:r>
            <a:endParaRPr lang="en-NZ" altLang="en-US" dirty="0" smtClean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608855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11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John </a:t>
            </a:r>
            <a:r>
              <a:rPr lang="en-GB" sz="1000" dirty="0" err="1"/>
              <a:t>Goris</a:t>
            </a:r>
            <a:r>
              <a:rPr lang="en-GB" sz="1000" dirty="0"/>
              <a:t>, 2004, © </a:t>
            </a:r>
            <a:r>
              <a:rPr lang="en-GB" sz="1000" i="1" dirty="0"/>
              <a:t>Sing to the Lord</a:t>
            </a:r>
            <a:r>
              <a:rPr lang="en-GB" sz="1000" dirty="0"/>
              <a:t>, 2008</a:t>
            </a:r>
            <a:endParaRPr lang="en-NZ" sz="1000" dirty="0"/>
          </a:p>
          <a:p>
            <a:pPr algn="r"/>
            <a:r>
              <a:rPr lang="en-GB" sz="1000" dirty="0"/>
              <a:t>Tune: American traditional </a:t>
            </a:r>
            <a:r>
              <a:rPr lang="en-GB" sz="1000" dirty="0" smtClean="0"/>
              <a:t>melody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17</TotalTime>
  <Words>40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3</cp:revision>
  <cp:lastPrinted>1601-01-01T00:00:00Z</cp:lastPrinted>
  <dcterms:created xsi:type="dcterms:W3CDTF">2014-01-08T09:13:47Z</dcterms:created>
  <dcterms:modified xsi:type="dcterms:W3CDTF">2014-01-11T10:03:14Z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