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5A79BA7-5655-4C6F-9758-53FD56FB32DA}" type="datetimeFigureOut">
              <a:rPr lang="en-NZ"/>
              <a:pPr>
                <a:defRPr/>
              </a:pPr>
              <a:t>11/01/2014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313758F-279A-4594-868D-0E07B3249953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1936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49EAD4FA-F7EC-4743-9538-E4FF459276D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660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6812-8948-4937-B15F-9EC00388528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89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5EE79-F66D-4A53-843B-6688AAD00C3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169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877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80A8B-F876-4131-A2F0-6A7543F252A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441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03AFB-C8D7-451E-8081-0EFCCC1881F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1250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7C09C-2885-463A-9DA9-01058C96489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3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86D2E-777B-4E10-9D07-17AB491CFC1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492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66238-7F82-47F5-B274-135C08EEBB0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1428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4C7FC-FA2C-4A1A-863F-0E14103A81A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740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C2B6C-855D-4950-9446-0E2C86222F6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3713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Help,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for godly men are few;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 faithful vanish from mankind.</a:t>
            </a:r>
            <a:endParaRPr lang="en-NZ" dirty="0"/>
          </a:p>
          <a:p>
            <a:r>
              <a:rPr lang="en-GB" dirty="0"/>
              <a:t>		Men to their neighbours falsely speak;</a:t>
            </a:r>
            <a:endParaRPr lang="en-NZ" dirty="0"/>
          </a:p>
          <a:p>
            <a:r>
              <a:rPr lang="en-GB" dirty="0"/>
              <a:t>		smooth speech and double talk are theirs.</a:t>
            </a:r>
            <a:endParaRPr lang="en-NZ" dirty="0"/>
          </a:p>
          <a:p>
            <a:r>
              <a:rPr lang="en-GB" dirty="0"/>
              <a:t>	O may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cut off such lips,</a:t>
            </a:r>
            <a:endParaRPr lang="en-NZ" dirty="0"/>
          </a:p>
          <a:p>
            <a:r>
              <a:rPr lang="en-GB" dirty="0"/>
              <a:t>		the tongue that speaks so boastfully!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They’ve said, “Our tongue can win the day;</a:t>
            </a:r>
            <a:endParaRPr lang="en-NZ" dirty="0"/>
          </a:p>
          <a:p>
            <a:r>
              <a:rPr lang="en-GB" dirty="0"/>
              <a:t>		words are our strength – who is our lord?”</a:t>
            </a:r>
            <a:endParaRPr lang="en-NZ" dirty="0"/>
          </a:p>
          <a:p>
            <a:r>
              <a:rPr lang="en-GB" dirty="0"/>
              <a:t>		But says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“Now I will arise</a:t>
            </a:r>
            <a:endParaRPr lang="en-NZ" dirty="0"/>
          </a:p>
          <a:p>
            <a:r>
              <a:rPr lang="en-GB" dirty="0"/>
              <a:t>		and for the plundered poor will act,</a:t>
            </a:r>
            <a:endParaRPr lang="en-NZ" dirty="0"/>
          </a:p>
          <a:p>
            <a:r>
              <a:rPr lang="en-GB" dirty="0"/>
              <a:t>	and for the needy who lament;</a:t>
            </a:r>
            <a:endParaRPr lang="en-NZ" dirty="0"/>
          </a:p>
          <a:p>
            <a:r>
              <a:rPr lang="en-GB" dirty="0"/>
              <a:t>		I’ll grant the safety which they crave.”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The sayings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are pure,</a:t>
            </a:r>
            <a:endParaRPr lang="en-NZ" dirty="0"/>
          </a:p>
          <a:p>
            <a:r>
              <a:rPr lang="en-GB" dirty="0"/>
              <a:t>		like silver smelted seven times.</a:t>
            </a:r>
            <a:endParaRPr lang="en-NZ" dirty="0"/>
          </a:p>
          <a:p>
            <a:r>
              <a:rPr lang="en-GB" dirty="0"/>
              <a:t>		You,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indeed will keep us safe,</a:t>
            </a:r>
            <a:endParaRPr lang="en-NZ" dirty="0"/>
          </a:p>
          <a:p>
            <a:r>
              <a:rPr lang="en-GB" dirty="0"/>
              <a:t>		you’ll ever guard us from this race.</a:t>
            </a:r>
            <a:endParaRPr lang="en-NZ" dirty="0"/>
          </a:p>
          <a:p>
            <a:r>
              <a:rPr lang="en-GB" dirty="0"/>
              <a:t>	The wicked freely strut about</a:t>
            </a:r>
            <a:endParaRPr lang="en-NZ" dirty="0"/>
          </a:p>
          <a:p>
            <a:r>
              <a:rPr lang="en-GB" dirty="0"/>
              <a:t>		when vileness is esteemed by men.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12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The Complete Book of Psalms for Singing</a:t>
            </a:r>
            <a:r>
              <a:rPr lang="en-GB" sz="1000" dirty="0"/>
              <a:t>, © Rowland S. Ward, 1991</a:t>
            </a:r>
            <a:endParaRPr lang="en-NZ" sz="1000" dirty="0"/>
          </a:p>
          <a:p>
            <a:pPr algn="r"/>
            <a:r>
              <a:rPr lang="en-GB" sz="1000" dirty="0"/>
              <a:t>Tune: Joseph </a:t>
            </a:r>
            <a:r>
              <a:rPr lang="en-GB" sz="1000" dirty="0" err="1"/>
              <a:t>Barnby</a:t>
            </a:r>
            <a:r>
              <a:rPr lang="en-GB" sz="1000" dirty="0"/>
              <a:t>, </a:t>
            </a:r>
            <a:r>
              <a:rPr lang="en-GB" sz="1000" dirty="0" smtClean="0"/>
              <a:t>1871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42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3</cp:revision>
  <cp:lastPrinted>1601-01-01T00:00:00Z</cp:lastPrinted>
  <dcterms:created xsi:type="dcterms:W3CDTF">2014-01-08T09:35:24Z</dcterms:created>
  <dcterms:modified xsi:type="dcterms:W3CDTF">2014-01-11T10:06:10Z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