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7" d="100"/>
          <a:sy n="67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B39C67F-3A80-486B-A062-AA7EFF16BE41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7CE952F-D89A-46BA-995A-AF01D00988C7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5874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4E10EE92-BDF5-4B6F-9E8F-5F73E77842D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6241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8BD15-7694-4944-9C4B-3DF8C0F85F5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8498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FAEFD-22CD-4351-B6CA-6AE11E923E0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1643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9242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BE499-692E-4C8F-BC75-2825C2E54C4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1712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C85AB-4621-4398-B957-A0A638CC8B0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0141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01E5D-FE3F-44B0-9671-87CF04E7521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2459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88362-0A5C-41D6-A1C6-B6D24B37DE7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7268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1A3AB-0EC8-4018-A315-2D41AEE9D22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2394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BB98C-9B99-4601-94C5-7DAC05C3DB5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9713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0C213-C693-4712-8DBD-6564D230A32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9933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How long will you forget me,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and hide your face from me?</a:t>
            </a:r>
            <a:endParaRPr lang="en-NZ" dirty="0"/>
          </a:p>
          <a:p>
            <a:r>
              <a:rPr lang="en-GB" dirty="0"/>
              <a:t>		How long must I with heavy heart</a:t>
            </a:r>
            <a:endParaRPr lang="en-NZ" dirty="0"/>
          </a:p>
          <a:p>
            <a:r>
              <a:rPr lang="en-GB" dirty="0"/>
              <a:t>		endure anxiety?</a:t>
            </a:r>
            <a:endParaRPr lang="en-NZ" dirty="0"/>
          </a:p>
          <a:p>
            <a:r>
              <a:rPr lang="en-GB" dirty="0"/>
              <a:t>	How long, how long will enemies</a:t>
            </a:r>
            <a:endParaRPr lang="en-NZ" dirty="0"/>
          </a:p>
          <a:p>
            <a:r>
              <a:rPr lang="en-GB" dirty="0"/>
              <a:t>		boast triumph over me?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13]</a:t>
            </a:r>
            <a:endParaRPr lang="en-NZ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Come close to me and answer,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bring light to my sad eyes,</a:t>
            </a:r>
            <a:endParaRPr lang="en-NZ" dirty="0"/>
          </a:p>
          <a:p>
            <a:r>
              <a:rPr lang="en-GB" dirty="0"/>
              <a:t>		or I will sleep the sleep of death,</a:t>
            </a:r>
            <a:endParaRPr lang="en-NZ" dirty="0"/>
          </a:p>
          <a:p>
            <a:r>
              <a:rPr lang="en-GB" dirty="0"/>
              <a:t>		reviled by enemies.</a:t>
            </a:r>
            <a:endParaRPr lang="en-NZ" dirty="0"/>
          </a:p>
          <a:p>
            <a:r>
              <a:rPr lang="en-GB" dirty="0"/>
              <a:t>	Then they will say, “What can you do?</a:t>
            </a:r>
            <a:endParaRPr lang="en-NZ" dirty="0"/>
          </a:p>
          <a:p>
            <a:r>
              <a:rPr lang="en-GB" dirty="0"/>
              <a:t>		We triumphed over you!”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But I have trusted in your love</a:t>
            </a:r>
            <a:endParaRPr lang="en-NZ" dirty="0"/>
          </a:p>
          <a:p>
            <a:r>
              <a:rPr lang="en-GB" dirty="0"/>
              <a:t>		and in your saving grace.</a:t>
            </a:r>
            <a:endParaRPr lang="en-NZ" dirty="0"/>
          </a:p>
          <a:p>
            <a:r>
              <a:rPr lang="en-GB" dirty="0"/>
              <a:t>		And I will sing to God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endParaRPr lang="en-NZ" dirty="0"/>
          </a:p>
          <a:p>
            <a:r>
              <a:rPr lang="en-GB" dirty="0"/>
              <a:t>		my thankful hymns of praise,</a:t>
            </a:r>
            <a:endParaRPr lang="en-NZ" dirty="0"/>
          </a:p>
          <a:p>
            <a:r>
              <a:rPr lang="en-GB" dirty="0"/>
              <a:t>	for </a:t>
            </a:r>
            <a:r>
              <a:rPr lang="en-GB" dirty="0" err="1"/>
              <a:t>ev’ry</a:t>
            </a:r>
            <a:r>
              <a:rPr lang="en-GB" dirty="0"/>
              <a:t> hour and day I see</a:t>
            </a:r>
            <a:endParaRPr lang="en-NZ" dirty="0"/>
          </a:p>
          <a:p>
            <a:r>
              <a:rPr lang="en-GB" dirty="0"/>
              <a:t>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is good to me.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5903893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13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</a:t>
            </a:r>
            <a:r>
              <a:rPr lang="en-NZ" altLang="en-US" sz="1000">
                <a:solidFill>
                  <a:srgbClr val="FF0000"/>
                </a:solidFill>
              </a:rPr>
              <a:t># </a:t>
            </a:r>
            <a:r>
              <a:rPr lang="en-NZ" altLang="en-US" sz="1000" smtClean="0">
                <a:solidFill>
                  <a:srgbClr val="FF0000"/>
                </a:solidFill>
              </a:rPr>
              <a:t>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(#726857)</a:t>
            </a:r>
            <a:endParaRPr lang="en-NZ" sz="1000" i="1" dirty="0"/>
          </a:p>
          <a:p>
            <a:pPr algn="r"/>
            <a:r>
              <a:rPr lang="en-GB" sz="1000" dirty="0"/>
              <a:t>Text: Marie J. Post, 1982, © Faith Alive Christian Resources, 1987</a:t>
            </a:r>
            <a:endParaRPr lang="en-NZ" sz="1000" dirty="0"/>
          </a:p>
          <a:p>
            <a:pPr algn="r"/>
            <a:r>
              <a:rPr lang="en-GB" sz="1000" dirty="0"/>
              <a:t>Tune: James L. Macbeth Bain, 1915; harm. Gordon Jacob, 1934, alt.</a:t>
            </a:r>
            <a:endParaRPr lang="en-NZ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67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6</cp:revision>
  <cp:lastPrinted>1601-01-01T00:00:00Z</cp:lastPrinted>
  <dcterms:created xsi:type="dcterms:W3CDTF">2014-01-08T09:40:08Z</dcterms:created>
  <dcterms:modified xsi:type="dcterms:W3CDTF">2014-04-03T09:10:46Z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