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29B67E6-5D6F-4371-9F02-6FBFD4507473}" type="datetimeFigureOut">
              <a:rPr lang="en-NZ"/>
              <a:pPr>
                <a:defRPr/>
              </a:pPr>
              <a:t>11/01/2014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20B115-C1A9-4583-B205-99BCF6BFCC8D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5732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EA816C67-24B0-4ABF-A6F5-49E45FD65CC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858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53CF6-2936-45F9-9C7B-13BEBE2E14F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639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95771-7EC5-4840-BCAB-42E4B7C5096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151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703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39CEE-02FA-49D0-BFA0-F728174CF66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2553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8D0D1-7977-4AA0-9300-A6DE5431F2C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9080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67FFB-A440-40A4-B2AF-1631D8D1706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4269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A2EEE-2F4B-4959-907D-29A779B5C90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250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B1947-49EC-46F6-8824-0745BCEB85A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079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61D6D-5705-4899-BC17-D7663BE5295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591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71D2B-BCCA-44DB-866B-EBFBA1B1575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535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The fool speaks in his heart;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“There is no God,” he says.</a:t>
            </a:r>
            <a:endParaRPr lang="en-NZ" dirty="0"/>
          </a:p>
          <a:p>
            <a:r>
              <a:rPr lang="en-GB" dirty="0"/>
              <a:t>		They are corrupt, their deeds are vile;</a:t>
            </a:r>
            <a:endParaRPr lang="en-NZ" dirty="0"/>
          </a:p>
          <a:p>
            <a:r>
              <a:rPr lang="en-GB" dirty="0"/>
              <a:t>		none walk in godly ways.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looks down from heaven</a:t>
            </a:r>
            <a:endParaRPr lang="en-NZ" dirty="0"/>
          </a:p>
          <a:p>
            <a:r>
              <a:rPr lang="en-GB" dirty="0"/>
              <a:t>		upon the human race,</a:t>
            </a:r>
            <a:endParaRPr lang="en-NZ" dirty="0"/>
          </a:p>
          <a:p>
            <a:r>
              <a:rPr lang="en-GB" dirty="0"/>
              <a:t>		to see if any understand,</a:t>
            </a:r>
            <a:endParaRPr lang="en-NZ" dirty="0"/>
          </a:p>
          <a:p>
            <a:r>
              <a:rPr lang="en-GB" dirty="0"/>
              <a:t>		if any seek God’s face.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They all have turned aside;</a:t>
            </a:r>
            <a:endParaRPr lang="en-NZ" dirty="0"/>
          </a:p>
          <a:p>
            <a:r>
              <a:rPr lang="en-GB" dirty="0"/>
              <a:t>		corrupt they have become.</a:t>
            </a:r>
            <a:endParaRPr lang="en-NZ" dirty="0"/>
          </a:p>
          <a:p>
            <a:r>
              <a:rPr lang="en-GB" dirty="0"/>
              <a:t>		Not one of them does any good –</a:t>
            </a:r>
            <a:endParaRPr lang="en-NZ" dirty="0"/>
          </a:p>
          <a:p>
            <a:r>
              <a:rPr lang="en-GB" dirty="0"/>
              <a:t>		no, not a single one.</a:t>
            </a:r>
            <a:endParaRPr lang="en-NZ" dirty="0"/>
          </a:p>
          <a:p>
            <a:r>
              <a:rPr lang="en-GB" dirty="0"/>
              <a:t>	Will sinners never learn?</a:t>
            </a:r>
            <a:endParaRPr lang="en-NZ" dirty="0"/>
          </a:p>
          <a:p>
            <a:r>
              <a:rPr lang="en-GB" dirty="0"/>
              <a:t>		My people they’ve devoured</a:t>
            </a:r>
            <a:endParaRPr lang="en-NZ" dirty="0"/>
          </a:p>
          <a:p>
            <a:r>
              <a:rPr lang="en-GB" dirty="0"/>
              <a:t>		as if they were consuming bread;</a:t>
            </a:r>
            <a:endParaRPr lang="en-NZ" dirty="0"/>
          </a:p>
          <a:p>
            <a:r>
              <a:rPr lang="en-GB" dirty="0"/>
              <a:t>		they never seek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Struck down they are with dread,</a:t>
            </a:r>
            <a:endParaRPr lang="en-NZ" dirty="0"/>
          </a:p>
          <a:p>
            <a:r>
              <a:rPr lang="en-GB" dirty="0"/>
              <a:t>		for God is with the just.</a:t>
            </a:r>
            <a:endParaRPr lang="en-NZ" dirty="0"/>
          </a:p>
          <a:p>
            <a:r>
              <a:rPr lang="en-GB" dirty="0"/>
              <a:t>		You evildoers shame the poor,</a:t>
            </a:r>
            <a:endParaRPr lang="en-NZ" dirty="0"/>
          </a:p>
          <a:p>
            <a:r>
              <a:rPr lang="en-GB" dirty="0"/>
              <a:t>		but in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they trust.</a:t>
            </a:r>
            <a:endParaRPr lang="en-NZ" dirty="0"/>
          </a:p>
          <a:p>
            <a:r>
              <a:rPr lang="en-GB" dirty="0"/>
              <a:t>	May help from Zion come,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his captives bring!</a:t>
            </a:r>
            <a:endParaRPr lang="en-NZ" dirty="0"/>
          </a:p>
          <a:p>
            <a:r>
              <a:rPr lang="en-GB" dirty="0"/>
              <a:t>		And then let Jacob’s tribes rejoice;</a:t>
            </a:r>
            <a:endParaRPr lang="en-NZ" dirty="0"/>
          </a:p>
          <a:p>
            <a:r>
              <a:rPr lang="en-GB" dirty="0"/>
              <a:t>		let </a:t>
            </a:r>
            <a:r>
              <a:rPr lang="en-GB" dirty="0" err="1"/>
              <a:t>Isr’el</a:t>
            </a:r>
            <a:r>
              <a:rPr lang="en-GB" dirty="0"/>
              <a:t> gladly sing.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14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Richard L. Van Oss, 1984, © Faith Alive Christian Resources, 1987, adapt</a:t>
            </a:r>
            <a:r>
              <a:rPr lang="en-GB" sz="1000" dirty="0" smtClean="0"/>
              <a:t>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54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3</cp:revision>
  <cp:lastPrinted>1601-01-01T00:00:00Z</cp:lastPrinted>
  <dcterms:created xsi:type="dcterms:W3CDTF">2014-01-08T10:01:57Z</dcterms:created>
  <dcterms:modified xsi:type="dcterms:W3CDTF">2014-01-11T10:10:00Z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