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90" autoAdjust="0"/>
  </p:normalViewPr>
  <p:slideViewPr>
    <p:cSldViewPr>
      <p:cViewPr varScale="1">
        <p:scale>
          <a:sx n="50" d="100"/>
          <a:sy n="50" d="100"/>
        </p:scale>
        <p:origin x="-102" y="-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2055D44-D97F-4084-8EBD-524AE7B1FFE3}" type="datetimeFigureOut">
              <a:rPr lang="en-NZ"/>
              <a:pPr>
                <a:defRPr/>
              </a:pPr>
              <a:t>11/01/2014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6DBD9D7-A632-494B-AF45-ED1569552734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97152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2E948965-CDFC-416D-9007-B8A07DC4FB2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2046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F8E76-CA23-4F66-9AE1-05ADADA7A651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7130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5CAB5-A7C2-443C-BD22-607031BEAD4F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2079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3954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9D074-2CF5-43EB-8676-E80B0931102B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1013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8DB8D-0EE1-422A-A2B2-39DFB676C6B6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8114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0C667-FCAB-4EFF-AF14-F75F9E161470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6910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F33CC-5261-4940-B540-A08357D0B6C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5663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B5CCB-2410-426D-B71F-398C63144D1D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5313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57F21-B99C-4B01-AD44-A5B37F84088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4932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96A86-7C97-4A3E-A1E4-FABC60F52F8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6198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Who, O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, with thee abiding,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in thy house shall be thy guest?</a:t>
            </a:r>
            <a:endParaRPr lang="en-NZ" dirty="0"/>
          </a:p>
          <a:p>
            <a:r>
              <a:rPr lang="en-GB" dirty="0"/>
              <a:t>		Who, his feet to Zion turning,</a:t>
            </a:r>
            <a:endParaRPr lang="en-NZ" dirty="0"/>
          </a:p>
          <a:p>
            <a:r>
              <a:rPr lang="en-GB" dirty="0"/>
              <a:t>		on thy holy hill shall rest?</a:t>
            </a:r>
            <a:endParaRPr lang="en-NZ" dirty="0"/>
          </a:p>
          <a:p>
            <a:r>
              <a:rPr lang="en-GB" dirty="0"/>
              <a:t>	He that ever walks uprightly,</a:t>
            </a:r>
            <a:endParaRPr lang="en-NZ" dirty="0"/>
          </a:p>
          <a:p>
            <a:r>
              <a:rPr lang="en-GB" dirty="0"/>
              <a:t>		does the right without a fear;</a:t>
            </a:r>
            <a:endParaRPr lang="en-NZ" dirty="0"/>
          </a:p>
          <a:p>
            <a:r>
              <a:rPr lang="en-GB" dirty="0"/>
              <a:t>		when he speaks, he speaks not lightly,</a:t>
            </a:r>
            <a:endParaRPr lang="en-NZ" dirty="0"/>
          </a:p>
          <a:p>
            <a:r>
              <a:rPr lang="en-GB" dirty="0"/>
              <a:t>		but with truth and love sincere.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15]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He that slanders not his brother,</a:t>
            </a:r>
            <a:endParaRPr lang="en-NZ" dirty="0"/>
          </a:p>
          <a:p>
            <a:r>
              <a:rPr lang="en-GB" dirty="0"/>
              <a:t>		does no evil to a friend;</a:t>
            </a:r>
            <a:endParaRPr lang="en-NZ" dirty="0"/>
          </a:p>
          <a:p>
            <a:r>
              <a:rPr lang="en-GB" dirty="0"/>
              <a:t>		to reproaches of another</a:t>
            </a:r>
            <a:endParaRPr lang="en-NZ" dirty="0"/>
          </a:p>
          <a:p>
            <a:r>
              <a:rPr lang="en-GB" dirty="0"/>
              <a:t>		he refuses to attend.</a:t>
            </a:r>
            <a:endParaRPr lang="en-NZ" dirty="0"/>
          </a:p>
          <a:p>
            <a:r>
              <a:rPr lang="en-GB" dirty="0"/>
              <a:t>	Wicked men win not his favour,</a:t>
            </a:r>
            <a:endParaRPr lang="en-NZ" dirty="0"/>
          </a:p>
          <a:p>
            <a:r>
              <a:rPr lang="en-GB" dirty="0"/>
              <a:t>		but the good who fear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from his vow he will not waver,</a:t>
            </a:r>
            <a:endParaRPr lang="en-NZ" dirty="0"/>
          </a:p>
          <a:p>
            <a:r>
              <a:rPr lang="en-GB" dirty="0"/>
              <a:t>		though it bring him sad reward.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Freely to the needy lending,</a:t>
            </a:r>
            <a:endParaRPr lang="en-NZ" dirty="0"/>
          </a:p>
          <a:p>
            <a:r>
              <a:rPr lang="en-GB" dirty="0"/>
              <a:t>		no excess he asks again;</a:t>
            </a:r>
            <a:endParaRPr lang="en-NZ" dirty="0"/>
          </a:p>
          <a:p>
            <a:r>
              <a:rPr lang="en-GB" dirty="0"/>
              <a:t>		and the innocent befriending,</a:t>
            </a:r>
            <a:endParaRPr lang="en-NZ" dirty="0"/>
          </a:p>
          <a:p>
            <a:r>
              <a:rPr lang="en-GB" dirty="0"/>
              <a:t>		he desires not praise of men.</a:t>
            </a:r>
            <a:endParaRPr lang="en-NZ" dirty="0"/>
          </a:p>
          <a:p>
            <a:r>
              <a:rPr lang="en-GB" dirty="0"/>
              <a:t>	Doing this, and evil spurning,</a:t>
            </a:r>
            <a:endParaRPr lang="en-NZ" dirty="0"/>
          </a:p>
          <a:p>
            <a:r>
              <a:rPr lang="en-GB" dirty="0"/>
              <a:t>		he shall nevermore be moved;</a:t>
            </a:r>
            <a:endParaRPr lang="en-NZ" dirty="0"/>
          </a:p>
          <a:p>
            <a:r>
              <a:rPr lang="en-GB" dirty="0"/>
              <a:t>		this the man with thee sojourning,</a:t>
            </a:r>
            <a:endParaRPr lang="en-NZ" dirty="0"/>
          </a:p>
          <a:p>
            <a:r>
              <a:rPr lang="en-GB" dirty="0"/>
              <a:t>		this the man by thee approved.</a:t>
            </a:r>
            <a:endParaRPr lang="en-NZ" altLang="en-US" dirty="0" smtClean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</a:t>
            </a:r>
            <a:r>
              <a:rPr lang="en-NZ" altLang="en-US" sz="1000"/>
              <a:t>Lord </a:t>
            </a:r>
            <a:r>
              <a:rPr lang="en-NZ" altLang="en-US" sz="1000" smtClean="0"/>
              <a:t>15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Psalter Hymnal</a:t>
            </a:r>
            <a:r>
              <a:rPr lang="en-GB" sz="1000" dirty="0"/>
              <a:t>, 1957, alt.</a:t>
            </a:r>
            <a:endParaRPr lang="en-NZ" sz="1000" dirty="0"/>
          </a:p>
          <a:p>
            <a:pPr algn="r"/>
            <a:r>
              <a:rPr lang="en-GB" sz="1000" dirty="0"/>
              <a:t>Tune: Silas J. Vail, </a:t>
            </a:r>
            <a:r>
              <a:rPr lang="en-GB" sz="1000" dirty="0" smtClean="0"/>
              <a:t>1874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35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template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2</cp:revision>
  <cp:lastPrinted>1601-01-01T00:00:00Z</cp:lastPrinted>
  <dcterms:created xsi:type="dcterms:W3CDTF">2014-01-08T10:03:37Z</dcterms:created>
  <dcterms:modified xsi:type="dcterms:W3CDTF">2014-01-11T10:12:04Z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