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E109D2-11C7-4E33-99EF-4DFDB0473C06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8715CF2-39D0-432F-9D72-BC423FECD7E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6152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1AC5908B-CC3B-425D-B60B-90EA31F9DE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22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F2FE-97F7-481D-AF8A-6C8834F8D85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469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514F3-11B6-4345-8683-EB6991B6F7E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60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580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D589C-2FE6-4F8A-8F1A-3A7AC20463E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786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06CF9-A06D-49B9-950C-FB023FCFE89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738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5C084-17CB-4D3F-A93F-06385AE5F1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943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2FB5-2D78-448D-9E13-FAE594E6616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060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67288-7AE4-40D0-80B3-1C89F35BA6E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44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30D70-A407-49B4-B934-DC7172666FD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17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8683-440F-41E2-9B98-F2704C4D0BA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74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Protect me, O my God;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are my refuge true.</a:t>
            </a:r>
            <a:endParaRPr lang="en-NZ" dirty="0"/>
          </a:p>
          <a:p>
            <a:r>
              <a:rPr lang="en-GB" dirty="0"/>
              <a:t>		I said, “You are my Lord; I have</a:t>
            </a:r>
            <a:endParaRPr lang="en-NZ" dirty="0"/>
          </a:p>
          <a:p>
            <a:r>
              <a:rPr lang="en-GB" dirty="0"/>
              <a:t>		no good apart from you.”</a:t>
            </a:r>
            <a:endParaRPr lang="en-NZ" dirty="0"/>
          </a:p>
          <a:p>
            <a:r>
              <a:rPr lang="en-GB" dirty="0"/>
              <a:t>	The godly in the land,</a:t>
            </a:r>
            <a:endParaRPr lang="en-NZ" dirty="0"/>
          </a:p>
          <a:p>
            <a:r>
              <a:rPr lang="en-GB" dirty="0"/>
              <a:t>		for holiness renowned –</a:t>
            </a:r>
            <a:endParaRPr lang="en-NZ" dirty="0"/>
          </a:p>
          <a:p>
            <a:r>
              <a:rPr lang="en-GB" dirty="0"/>
              <a:t>		they are the glorious ones, in whom</a:t>
            </a:r>
            <a:endParaRPr lang="en-NZ" dirty="0"/>
          </a:p>
          <a:p>
            <a:r>
              <a:rPr lang="en-GB" dirty="0"/>
              <a:t>		all my delight is found.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Their sorrows will increase</a:t>
            </a:r>
            <a:endParaRPr lang="en-NZ" dirty="0"/>
          </a:p>
          <a:p>
            <a:r>
              <a:rPr lang="en-GB" dirty="0"/>
              <a:t>		who on false gods rely.</a:t>
            </a:r>
            <a:endParaRPr lang="en-NZ" dirty="0"/>
          </a:p>
          <a:p>
            <a:r>
              <a:rPr lang="en-GB" dirty="0"/>
              <a:t>		I will not sacrifice to them;</a:t>
            </a:r>
            <a:endParaRPr lang="en-NZ" dirty="0"/>
          </a:p>
          <a:p>
            <a:r>
              <a:rPr lang="en-GB" dirty="0"/>
              <a:t>		their worship I defy.</a:t>
            </a:r>
            <a:endParaRPr lang="en-NZ" dirty="0"/>
          </a:p>
          <a:p>
            <a:r>
              <a:rPr lang="en-GB" dirty="0"/>
              <a:t>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are to me</a:t>
            </a:r>
            <a:endParaRPr lang="en-NZ" dirty="0"/>
          </a:p>
          <a:p>
            <a:r>
              <a:rPr lang="en-GB" dirty="0"/>
              <a:t>		my cup and portion sure;</a:t>
            </a:r>
            <a:endParaRPr lang="en-NZ" dirty="0"/>
          </a:p>
          <a:p>
            <a:r>
              <a:rPr lang="en-GB" dirty="0"/>
              <a:t>		the share that is assigned to me</a:t>
            </a:r>
            <a:endParaRPr lang="en-NZ" dirty="0"/>
          </a:p>
          <a:p>
            <a:r>
              <a:rPr lang="en-GB" dirty="0"/>
              <a:t>		you guard and keep secure.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The land allotted me</a:t>
            </a:r>
            <a:endParaRPr lang="en-NZ" dirty="0"/>
          </a:p>
          <a:p>
            <a:r>
              <a:rPr lang="en-GB" dirty="0"/>
              <a:t>		is in a pleasant site;</a:t>
            </a:r>
            <a:endParaRPr lang="en-NZ" dirty="0"/>
          </a:p>
          <a:p>
            <a:r>
              <a:rPr lang="en-GB" dirty="0"/>
              <a:t>		and surely my inheritance</a:t>
            </a:r>
            <a:endParaRPr lang="en-NZ" dirty="0"/>
          </a:p>
          <a:p>
            <a:r>
              <a:rPr lang="en-GB" dirty="0"/>
              <a:t>		to me is a delight.</a:t>
            </a:r>
            <a:endParaRPr lang="en-NZ" dirty="0"/>
          </a:p>
          <a:p>
            <a:r>
              <a:rPr lang="en-GB" dirty="0"/>
              <a:t>	I’ll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God,</a:t>
            </a:r>
            <a:endParaRPr lang="en-NZ" dirty="0"/>
          </a:p>
          <a:p>
            <a:r>
              <a:rPr lang="en-GB" dirty="0"/>
              <a:t>		whose counsel guides my choice;</a:t>
            </a:r>
            <a:endParaRPr lang="en-NZ" dirty="0"/>
          </a:p>
          <a:p>
            <a:r>
              <a:rPr lang="en-GB" dirty="0"/>
              <a:t>		and even in the night my heart</a:t>
            </a:r>
            <a:endParaRPr lang="en-NZ" dirty="0"/>
          </a:p>
          <a:p>
            <a:r>
              <a:rPr lang="en-GB" dirty="0"/>
              <a:t>		recalls instruction’s voice.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085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Before me constantly</a:t>
            </a:r>
            <a:endParaRPr lang="en-NZ" dirty="0"/>
          </a:p>
          <a:p>
            <a:r>
              <a:rPr lang="en-GB" dirty="0"/>
              <a:t>		I set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alone.</a:t>
            </a:r>
            <a:endParaRPr lang="en-NZ" dirty="0"/>
          </a:p>
          <a:p>
            <a:r>
              <a:rPr lang="en-GB" dirty="0"/>
              <a:t>		Because he is at my right hand</a:t>
            </a:r>
            <a:endParaRPr lang="en-NZ" dirty="0"/>
          </a:p>
          <a:p>
            <a:r>
              <a:rPr lang="en-GB" dirty="0"/>
              <a:t>		I’ll not be overthrown.</a:t>
            </a:r>
            <a:endParaRPr lang="en-NZ" dirty="0"/>
          </a:p>
          <a:p>
            <a:r>
              <a:rPr lang="en-GB" dirty="0"/>
              <a:t>	Therefore my heart is glad;</a:t>
            </a:r>
            <a:endParaRPr lang="en-NZ" dirty="0"/>
          </a:p>
          <a:p>
            <a:r>
              <a:rPr lang="en-GB" dirty="0"/>
              <a:t>		my tongue with joy will sing.</a:t>
            </a:r>
            <a:endParaRPr lang="en-NZ" dirty="0"/>
          </a:p>
          <a:p>
            <a:r>
              <a:rPr lang="en-GB" dirty="0"/>
              <a:t>		My body too will rest secure</a:t>
            </a:r>
            <a:endParaRPr lang="en-NZ" dirty="0"/>
          </a:p>
          <a:p>
            <a:r>
              <a:rPr lang="en-GB" dirty="0"/>
              <a:t>		in hope unwavering.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08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For you will not allow</a:t>
            </a:r>
            <a:endParaRPr lang="en-NZ" dirty="0"/>
          </a:p>
          <a:p>
            <a:r>
              <a:rPr lang="en-GB" dirty="0"/>
              <a:t>		my soul in death to stay,</a:t>
            </a:r>
            <a:endParaRPr lang="en-NZ" dirty="0"/>
          </a:p>
          <a:p>
            <a:r>
              <a:rPr lang="en-GB" dirty="0"/>
              <a:t>		nor will you leave your Holy One</a:t>
            </a:r>
            <a:endParaRPr lang="en-NZ" dirty="0"/>
          </a:p>
          <a:p>
            <a:r>
              <a:rPr lang="en-GB" dirty="0"/>
              <a:t>		to see the tomb’s decay.</a:t>
            </a:r>
            <a:endParaRPr lang="en-NZ" dirty="0"/>
          </a:p>
          <a:p>
            <a:r>
              <a:rPr lang="en-GB" dirty="0"/>
              <a:t>	You have made known to me</a:t>
            </a:r>
            <a:endParaRPr lang="en-NZ" dirty="0"/>
          </a:p>
          <a:p>
            <a:r>
              <a:rPr lang="en-GB" dirty="0"/>
              <a:t>		the path of life divine.</a:t>
            </a:r>
            <a:endParaRPr lang="en-NZ" dirty="0"/>
          </a:p>
          <a:p>
            <a:r>
              <a:rPr lang="en-GB" dirty="0"/>
              <a:t>		Bliss shall I know at your right hand;</a:t>
            </a:r>
            <a:endParaRPr lang="en-NZ" dirty="0"/>
          </a:p>
          <a:p>
            <a:r>
              <a:rPr lang="en-GB" dirty="0"/>
              <a:t>		joy from your face will shine.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</a:t>
            </a:r>
            <a:r>
              <a:rPr lang="en-NZ" altLang="en-US" sz="1000" dirty="0" smtClean="0"/>
              <a:t>the </a:t>
            </a:r>
            <a:r>
              <a:rPr lang="en-NZ" altLang="en-US" sz="1000" dirty="0"/>
              <a:t>Lord </a:t>
            </a:r>
            <a:r>
              <a:rPr lang="en-NZ" altLang="en-US" sz="1000" dirty="0" smtClean="0"/>
              <a:t>16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</a:t>
            </a:r>
            <a:r>
              <a:rPr lang="en-GB" sz="1000" i="1" dirty="0"/>
              <a:t> 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Henry A. Lewis, before 1913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5</cp:revision>
  <cp:lastPrinted>1601-01-01T00:00:00Z</cp:lastPrinted>
  <dcterms:created xsi:type="dcterms:W3CDTF">2014-01-08T10:05:46Z</dcterms:created>
  <dcterms:modified xsi:type="dcterms:W3CDTF">2014-01-11T10:13:13Z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