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2D6991-36DE-46B4-A283-64518B62BF06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CC273DE-DE30-40F3-A939-743701DA47F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7847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75CB8638-510F-45FD-9AAB-E15A3A2E90A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258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290E6-DAE7-4A94-910D-E9C7EE39C38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25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DEE4A-3981-4617-8DF3-C0698346CA6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101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24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1D608-5746-4183-8DC4-D8C3C2F339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E0054-1086-4B62-A4F2-D863D4295E7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39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7058E-E7F7-40BF-9417-82D085E7E50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63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83AD3-316E-4A6E-95D2-3113C0DE896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273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6B94F-2BA4-4CB8-A3D7-211B1D01058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464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467A-35E1-4500-BF73-35A50C46809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4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C4226-B030-4711-AB3A-67BDDBD48F9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77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Protect me, God:</a:t>
            </a:r>
            <a:r>
              <a:rPr lang="en-GB" dirty="0"/>
              <a:t> I trust in you.</a:t>
            </a:r>
            <a:endParaRPr lang="en-NZ" dirty="0"/>
          </a:p>
          <a:p>
            <a:r>
              <a:rPr lang="en-GB" dirty="0"/>
              <a:t>		I say to you, “You are my Lord;</a:t>
            </a:r>
            <a:endParaRPr lang="en-NZ" dirty="0"/>
          </a:p>
          <a:p>
            <a:r>
              <a:rPr lang="en-GB" dirty="0"/>
              <a:t>	on you my happiness depends.”</a:t>
            </a:r>
            <a:endParaRPr lang="en-NZ" dirty="0"/>
          </a:p>
          <a:p>
            <a:r>
              <a:rPr lang="en-GB" dirty="0"/>
              <a:t>		Protect me, God: I trust in you.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Your people are a chosen race,</a:t>
            </a:r>
            <a:endParaRPr lang="en-NZ" dirty="0"/>
          </a:p>
          <a:p>
            <a:r>
              <a:rPr lang="en-GB" dirty="0"/>
              <a:t>		and I delight in faithful friends,</a:t>
            </a:r>
            <a:endParaRPr lang="en-NZ" dirty="0"/>
          </a:p>
          <a:p>
            <a:r>
              <a:rPr lang="en-GB" dirty="0"/>
              <a:t>	but pagan ways I will not share.</a:t>
            </a:r>
            <a:endParaRPr lang="en-NZ" dirty="0"/>
          </a:p>
          <a:p>
            <a:r>
              <a:rPr lang="en-GB" dirty="0"/>
              <a:t>		Protect me, God: I trust in you.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God, you are my food and drink;</a:t>
            </a:r>
            <a:endParaRPr lang="en-NZ" dirty="0"/>
          </a:p>
          <a:p>
            <a:r>
              <a:rPr lang="en-GB" dirty="0"/>
              <a:t>		my work for you is joy indeed;</a:t>
            </a:r>
            <a:endParaRPr lang="en-NZ" dirty="0"/>
          </a:p>
          <a:p>
            <a:r>
              <a:rPr lang="en-GB" dirty="0"/>
              <a:t>	glad is the heritage that’s mine.</a:t>
            </a:r>
            <a:endParaRPr lang="en-NZ" dirty="0"/>
          </a:p>
          <a:p>
            <a:r>
              <a:rPr lang="en-GB" dirty="0"/>
              <a:t>		Protect me, God: I trust in you.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930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Thank you, my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for warning me;</a:t>
            </a:r>
            <a:endParaRPr lang="en-NZ" dirty="0"/>
          </a:p>
          <a:p>
            <a:r>
              <a:rPr lang="en-GB" dirty="0"/>
              <a:t>		by night and day you guide my thoughts.</a:t>
            </a:r>
            <a:endParaRPr lang="en-NZ" dirty="0"/>
          </a:p>
          <a:p>
            <a:r>
              <a:rPr lang="en-GB" dirty="0"/>
              <a:t>	With you before me, I stand firm.</a:t>
            </a:r>
            <a:endParaRPr lang="en-NZ" dirty="0"/>
          </a:p>
          <a:p>
            <a:r>
              <a:rPr lang="en-GB" dirty="0"/>
              <a:t>		Protect me, God: I trust in you.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930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So now I’m glad in heart and soul,</a:t>
            </a:r>
            <a:endParaRPr lang="en-NZ" dirty="0"/>
          </a:p>
          <a:p>
            <a:r>
              <a:rPr lang="en-GB" dirty="0"/>
              <a:t>		for I have found security –</a:t>
            </a:r>
            <a:endParaRPr lang="en-NZ" dirty="0"/>
          </a:p>
          <a:p>
            <a:r>
              <a:rPr lang="en-GB" dirty="0"/>
              <a:t>	among the dead I shall not lie.</a:t>
            </a:r>
            <a:endParaRPr lang="en-NZ" dirty="0"/>
          </a:p>
          <a:p>
            <a:r>
              <a:rPr lang="en-GB" dirty="0"/>
              <a:t>		Protect me, God: I trust in you.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30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Not death, but life, shall be my path;</a:t>
            </a:r>
            <a:endParaRPr lang="en-NZ" dirty="0"/>
          </a:p>
          <a:p>
            <a:r>
              <a:rPr lang="en-GB" dirty="0"/>
              <a:t>		abundant joy your presence grants,</a:t>
            </a:r>
            <a:endParaRPr lang="en-NZ" dirty="0"/>
          </a:p>
          <a:p>
            <a:r>
              <a:rPr lang="en-GB" dirty="0"/>
              <a:t>	an honoured place, and happiness.</a:t>
            </a:r>
            <a:endParaRPr lang="en-NZ" dirty="0"/>
          </a:p>
          <a:p>
            <a:r>
              <a:rPr lang="en-GB" dirty="0"/>
              <a:t>		Protect me, God: I trust in you.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1308" y="5701765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16b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(#726936)</a:t>
            </a:r>
            <a:endParaRPr lang="en-NZ" sz="1000" i="1" dirty="0"/>
          </a:p>
          <a:p>
            <a:pPr algn="r"/>
            <a:r>
              <a:rPr lang="en-GB" sz="1000" dirty="0"/>
              <a:t>Text: Michael </a:t>
            </a:r>
            <a:r>
              <a:rPr lang="en-GB" sz="1000" dirty="0" err="1"/>
              <a:t>Saward</a:t>
            </a:r>
            <a:r>
              <a:rPr lang="en-GB" sz="1000" dirty="0"/>
              <a:t>, 1970, alt.</a:t>
            </a:r>
            <a:endParaRPr lang="en-NZ" sz="1000" dirty="0"/>
          </a:p>
          <a:p>
            <a:pPr algn="r"/>
            <a:r>
              <a:rPr lang="en-GB" sz="1000" dirty="0"/>
              <a:t>Tune: Christian </a:t>
            </a:r>
            <a:r>
              <a:rPr lang="en-GB" sz="1000" dirty="0" err="1"/>
              <a:t>Strover</a:t>
            </a:r>
            <a:r>
              <a:rPr lang="en-GB" sz="1000" dirty="0"/>
              <a:t>, b. 1932</a:t>
            </a:r>
            <a:endParaRPr lang="en-NZ" sz="1000" dirty="0"/>
          </a:p>
          <a:p>
            <a:pPr algn="r"/>
            <a:r>
              <a:rPr lang="en-GB" sz="1000" dirty="0"/>
              <a:t>Text and tune 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1973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70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5</cp:revision>
  <cp:lastPrinted>1601-01-01T00:00:00Z</cp:lastPrinted>
  <dcterms:created xsi:type="dcterms:W3CDTF">2014-01-08T10:08:12Z</dcterms:created>
  <dcterms:modified xsi:type="dcterms:W3CDTF">2014-04-03T09:10:56Z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