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7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 autoAdjust="0"/>
    <p:restoredTop sz="94590" autoAdjust="0"/>
  </p:normalViewPr>
  <p:slideViewPr>
    <p:cSldViewPr>
      <p:cViewPr varScale="1">
        <p:scale>
          <a:sx n="50" d="100"/>
          <a:sy n="50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D274EA-23D9-49C5-86F1-CA9A01CEF5F7}" type="datetimeFigureOut">
              <a:rPr lang="en-NZ"/>
              <a:pPr>
                <a:defRPr/>
              </a:pPr>
              <a:t>22/02/2014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A0E552-DC2B-4ACF-BE38-56B9E65D828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578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95D06FE-897E-423A-8430-1FA7D836A63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253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B4D9-CB56-4728-80AB-3424CDC79C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799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0CAB-7189-4F4D-A2FB-5E842E3EC98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84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39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42FE0-14E6-4C50-8735-757B388D2C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17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71FA1-8019-4193-8398-D39C22C698A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63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3D59-0257-4181-8144-F5C54373676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831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41833-F8DB-4465-85DB-A2175BE8054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95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0C8C9-C913-417B-99E8-A7C18D2935C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52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73A04-623D-4A34-AEEB-5655C76AA55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30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41254-805E-4368-B824-45DA312C426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66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hear my righteous plea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listen to my cry;</a:t>
            </a:r>
            <a:endParaRPr lang="en-NZ" dirty="0"/>
          </a:p>
          <a:p>
            <a:r>
              <a:rPr lang="en-GB" dirty="0"/>
              <a:t>	it does not rise deceitfully</a:t>
            </a:r>
            <a:endParaRPr lang="en-NZ" dirty="0"/>
          </a:p>
          <a:p>
            <a:r>
              <a:rPr lang="en-GB" dirty="0"/>
              <a:t>		or come from lips that lie.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They close their callous hearts;</a:t>
            </a:r>
            <a:endParaRPr lang="en-NZ" dirty="0"/>
          </a:p>
          <a:p>
            <a:r>
              <a:rPr lang="en-GB" dirty="0"/>
              <a:t>		they speak with swelling pride.</a:t>
            </a:r>
            <a:endParaRPr lang="en-NZ" dirty="0"/>
          </a:p>
          <a:p>
            <a:r>
              <a:rPr lang="en-GB" dirty="0"/>
              <a:t>	They dog my steps; my enemies</a:t>
            </a:r>
            <a:endParaRPr lang="en-NZ" dirty="0"/>
          </a:p>
          <a:p>
            <a:r>
              <a:rPr lang="en-GB" dirty="0"/>
              <a:t>		are found on </a:t>
            </a:r>
            <a:r>
              <a:rPr lang="en-GB" dirty="0" err="1"/>
              <a:t>ev’ry</a:t>
            </a:r>
            <a:r>
              <a:rPr lang="en-GB" dirty="0"/>
              <a:t> side.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They fix their eyes on me</a:t>
            </a:r>
            <a:endParaRPr lang="en-NZ" dirty="0"/>
          </a:p>
          <a:p>
            <a:r>
              <a:rPr lang="en-GB" dirty="0"/>
              <a:t>		to cast me to the ground.</a:t>
            </a:r>
            <a:endParaRPr lang="en-NZ" dirty="0"/>
          </a:p>
          <a:p>
            <a:r>
              <a:rPr lang="en-GB" dirty="0"/>
              <a:t>	Like hungry lions stalking prey,</a:t>
            </a:r>
            <a:endParaRPr lang="en-NZ" dirty="0"/>
          </a:p>
          <a:p>
            <a:r>
              <a:rPr lang="en-GB" dirty="0"/>
              <a:t>		they crouch without a sound.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Arise, confront my foes</a:t>
            </a:r>
            <a:endParaRPr lang="en-NZ" dirty="0"/>
          </a:p>
          <a:p>
            <a:r>
              <a:rPr lang="en-GB" dirty="0"/>
              <a:t>		and bring them down,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deliver me from wicked hands</a:t>
            </a:r>
            <a:endParaRPr lang="en-NZ" dirty="0"/>
          </a:p>
          <a:p>
            <a:r>
              <a:rPr lang="en-GB" dirty="0"/>
              <a:t>		and free me by your sword.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Save me by your right hand</a:t>
            </a:r>
            <a:endParaRPr lang="en-NZ" dirty="0"/>
          </a:p>
          <a:p>
            <a:r>
              <a:rPr lang="en-GB" dirty="0"/>
              <a:t>		from all such people, 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 smtClean="0"/>
              <a:t>,</a:t>
            </a:r>
            <a:endParaRPr lang="en-NZ" dirty="0"/>
          </a:p>
          <a:p>
            <a:r>
              <a:rPr lang="en-GB" dirty="0"/>
              <a:t>	from mortal men who in this life</a:t>
            </a:r>
            <a:endParaRPr lang="en-NZ" dirty="0"/>
          </a:p>
          <a:p>
            <a:r>
              <a:rPr lang="en-GB" dirty="0"/>
              <a:t>		will have their sole reward.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You fill them with good things;</a:t>
            </a:r>
            <a:endParaRPr lang="en-NZ" dirty="0"/>
          </a:p>
          <a:p>
            <a:r>
              <a:rPr lang="en-GB" dirty="0"/>
              <a:t>		their sons are satisfied.</a:t>
            </a:r>
            <a:endParaRPr lang="en-NZ" dirty="0"/>
          </a:p>
          <a:p>
            <a:r>
              <a:rPr lang="en-GB" dirty="0"/>
              <a:t>	They leave their children all the wealth</a:t>
            </a:r>
            <a:endParaRPr lang="en-NZ" dirty="0"/>
          </a:p>
          <a:p>
            <a:r>
              <a:rPr lang="en-GB" dirty="0"/>
              <a:t>		which they have set aside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But I in righteousness</a:t>
            </a:r>
            <a:endParaRPr lang="en-NZ" dirty="0"/>
          </a:p>
          <a:p>
            <a:r>
              <a:rPr lang="en-GB" dirty="0"/>
              <a:t>		your face will surely see;</a:t>
            </a:r>
            <a:endParaRPr lang="en-NZ" dirty="0"/>
          </a:p>
          <a:p>
            <a:r>
              <a:rPr lang="en-GB" dirty="0"/>
              <a:t>	and with your likeness, when I wake,</a:t>
            </a:r>
            <a:endParaRPr lang="en-NZ" dirty="0"/>
          </a:p>
          <a:p>
            <a:r>
              <a:rPr lang="en-GB" dirty="0"/>
              <a:t>		I satisfied will be.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NZ" altLang="en-US" sz="1000" dirty="0" smtClean="0"/>
              <a:t>Text: </a:t>
            </a:r>
            <a:r>
              <a:rPr lang="en-NZ" altLang="en-US" sz="1000" i="1" dirty="0" smtClean="0"/>
              <a:t>Sing Psalms</a:t>
            </a:r>
            <a:r>
              <a:rPr lang="en-NZ" altLang="en-US" sz="1000" dirty="0" smtClean="0"/>
              <a:t>, © Psalmody Committee, Free Church of Scotland, 2003</a:t>
            </a:r>
          </a:p>
          <a:p>
            <a:pPr algn="r"/>
            <a:r>
              <a:rPr lang="en-NZ" altLang="en-US" sz="1000" dirty="0" smtClean="0"/>
              <a:t>Tune: Johan B. </a:t>
            </a:r>
            <a:r>
              <a:rPr lang="en-NZ" altLang="en-US" sz="1000" dirty="0" err="1" smtClean="0"/>
              <a:t>König</a:t>
            </a:r>
            <a:r>
              <a:rPr lang="en-NZ" altLang="en-US" sz="1000" dirty="0" smtClean="0"/>
              <a:t>, 1738; harm. William H. </a:t>
            </a:r>
            <a:r>
              <a:rPr lang="en-NZ" altLang="en-US" sz="1000" dirty="0" err="1" smtClean="0"/>
              <a:t>Havergal</a:t>
            </a:r>
            <a:r>
              <a:rPr lang="en-NZ" altLang="en-US" sz="1000" dirty="0" smtClean="0"/>
              <a:t>, 1847</a:t>
            </a:r>
          </a:p>
          <a:p>
            <a:pPr algn="r"/>
            <a:endParaRPr lang="en-NZ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Declare me innocent</a:t>
            </a:r>
            <a:endParaRPr lang="en-NZ" dirty="0"/>
          </a:p>
          <a:p>
            <a:r>
              <a:rPr lang="en-GB" dirty="0"/>
              <a:t>		and vindicate my name;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, may your eye see what is right</a:t>
            </a:r>
            <a:endParaRPr lang="en-NZ" dirty="0"/>
          </a:p>
          <a:p>
            <a:r>
              <a:rPr lang="en-GB" dirty="0"/>
              <a:t>		and free me from all blame.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Though you examine me</a:t>
            </a:r>
            <a:endParaRPr lang="en-NZ" dirty="0"/>
          </a:p>
          <a:p>
            <a:r>
              <a:rPr lang="en-GB" dirty="0"/>
              <a:t>		and probe my heart and mind,</a:t>
            </a:r>
            <a:endParaRPr lang="en-NZ" dirty="0"/>
          </a:p>
          <a:p>
            <a:r>
              <a:rPr lang="en-GB" dirty="0"/>
              <a:t>	and though you test me in the night,</a:t>
            </a:r>
            <a:endParaRPr lang="en-NZ" dirty="0"/>
          </a:p>
          <a:p>
            <a:r>
              <a:rPr lang="en-GB" dirty="0"/>
              <a:t>		yet nothing will you find.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I said, “I will not sin</a:t>
            </a:r>
            <a:endParaRPr lang="en-NZ" dirty="0"/>
          </a:p>
          <a:p>
            <a:r>
              <a:rPr lang="en-GB" dirty="0"/>
              <a:t>		in anything I say.”</a:t>
            </a:r>
            <a:endParaRPr lang="en-NZ" dirty="0"/>
          </a:p>
          <a:p>
            <a:r>
              <a:rPr lang="en-GB" dirty="0"/>
              <a:t>	From those who practice violence</a:t>
            </a:r>
            <a:endParaRPr lang="en-NZ" dirty="0"/>
          </a:p>
          <a:p>
            <a:r>
              <a:rPr lang="en-GB" dirty="0"/>
              <a:t>		I have kept far away.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From </a:t>
            </a:r>
            <a:r>
              <a:rPr lang="en-GB" dirty="0" err="1"/>
              <a:t>ev’ry</a:t>
            </a:r>
            <a:r>
              <a:rPr lang="en-GB" dirty="0"/>
              <a:t> evil path</a:t>
            </a:r>
            <a:endParaRPr lang="en-NZ" dirty="0"/>
          </a:p>
          <a:p>
            <a:r>
              <a:rPr lang="en-GB" dirty="0"/>
              <a:t>		by your word I’m preserved.</a:t>
            </a:r>
            <a:endParaRPr lang="en-NZ" dirty="0"/>
          </a:p>
          <a:p>
            <a:r>
              <a:rPr lang="en-GB" dirty="0"/>
              <a:t>	My feet have held to all your ways;</a:t>
            </a:r>
            <a:endParaRPr lang="en-NZ" dirty="0"/>
          </a:p>
          <a:p>
            <a:r>
              <a:rPr lang="en-GB" dirty="0"/>
              <a:t>		from them I have not swerved.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I call on you, O God,</a:t>
            </a:r>
            <a:endParaRPr lang="en-NZ" dirty="0"/>
          </a:p>
          <a:p>
            <a:r>
              <a:rPr lang="en-GB" dirty="0"/>
              <a:t>		for you will answer me;</a:t>
            </a:r>
            <a:endParaRPr lang="en-NZ" dirty="0"/>
          </a:p>
          <a:p>
            <a:r>
              <a:rPr lang="en-GB" dirty="0"/>
              <a:t>	O turn your ear towards my prayer</a:t>
            </a:r>
            <a:endParaRPr lang="en-NZ" dirty="0"/>
          </a:p>
          <a:p>
            <a:r>
              <a:rPr lang="en-GB" dirty="0"/>
              <a:t>		and hear my earnest plea.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Display your steadfast love</a:t>
            </a:r>
            <a:endParaRPr lang="en-NZ" dirty="0"/>
          </a:p>
          <a:p>
            <a:r>
              <a:rPr lang="en-GB" dirty="0"/>
              <a:t>		and save with your right hand</a:t>
            </a:r>
            <a:endParaRPr lang="en-NZ" dirty="0"/>
          </a:p>
          <a:p>
            <a:r>
              <a:rPr lang="en-GB" dirty="0"/>
              <a:t>	all those who flee for help to you</a:t>
            </a:r>
            <a:endParaRPr lang="en-NZ" dirty="0"/>
          </a:p>
          <a:p>
            <a:r>
              <a:rPr lang="en-GB" dirty="0"/>
              <a:t>		when foes against them stand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In shadow of your wings</a:t>
            </a:r>
            <a:endParaRPr lang="en-NZ" dirty="0"/>
          </a:p>
          <a:p>
            <a:r>
              <a:rPr lang="en-GB" dirty="0"/>
              <a:t>		hide me in times of strife;</a:t>
            </a:r>
            <a:endParaRPr lang="en-NZ" dirty="0"/>
          </a:p>
          <a:p>
            <a:r>
              <a:rPr lang="en-GB" dirty="0"/>
              <a:t>	and as the apple of your eye</a:t>
            </a:r>
            <a:endParaRPr lang="en-NZ" dirty="0"/>
          </a:p>
          <a:p>
            <a:r>
              <a:rPr lang="en-GB" dirty="0"/>
              <a:t>		preserve and guard my life.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/>
              <a:t>Hide me from ruthless foes</a:t>
            </a:r>
            <a:endParaRPr lang="en-NZ" dirty="0"/>
          </a:p>
          <a:p>
            <a:r>
              <a:rPr lang="en-GB" dirty="0"/>
              <a:t>		who follow wicked ways,</a:t>
            </a:r>
            <a:endParaRPr lang="en-NZ" dirty="0"/>
          </a:p>
          <a:p>
            <a:r>
              <a:rPr lang="en-GB" dirty="0"/>
              <a:t>	from those who circle me about</a:t>
            </a:r>
            <a:endParaRPr lang="en-NZ" dirty="0"/>
          </a:p>
          <a:p>
            <a:r>
              <a:rPr lang="en-GB" dirty="0"/>
              <a:t>		and seek to end my days.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785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75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2014-01-18T09:00:41Z</dcterms:created>
  <dcterms:modified xsi:type="dcterms:W3CDTF">2014-02-22T09:49:21Z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