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17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61" r:id="rId1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42" d="100"/>
          <a:sy n="42" d="100"/>
        </p:scale>
        <p:origin x="132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87CF99B-2F3A-4C98-9899-6308B8A682DA}" type="datetimeFigureOut">
              <a:rPr lang="en-NZ"/>
              <a:pPr>
                <a:defRPr/>
              </a:pPr>
              <a:t>19/02/2014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B58250E-412A-4053-89DE-036595D32C89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4163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D42FD0D4-963A-4634-96FE-1D9E3656CD6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3753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7DE5B-89CB-4576-BB66-3E4FCBB58948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5465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9F2F6-3CB0-4E56-B772-5E75BCD393B1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3022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8915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EF4C8-8EA6-4695-955F-95D518D52C12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1194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5D5D5-66D4-43A6-AEDD-42A925FF29C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7560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639C8-3317-4C65-B1F4-961150AEBA01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0182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898AF-9866-4946-8D69-268029E967D5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4192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74CB1-18F2-4897-A51C-F702D7AE6D8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0023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1747F-5BE5-4329-9684-6DA6FA06B125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6228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66B96-AF7E-445D-8001-B14D5DA98B93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89692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I love you,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! </a:t>
            </a:r>
            <a:r>
              <a:rPr lang="en-GB" dirty="0"/>
              <a:t>You are my strength.</a:t>
            </a:r>
            <a:endParaRPr lang="en-NZ" dirty="0"/>
          </a:p>
          <a:p>
            <a:r>
              <a:rPr lang="en-GB" dirty="0"/>
              <a:t>		A fortress is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to me –</a:t>
            </a:r>
            <a:endParaRPr lang="en-NZ" dirty="0"/>
          </a:p>
          <a:p>
            <a:r>
              <a:rPr lang="en-GB" dirty="0"/>
              <a:t>		my rock and my deliverer;</a:t>
            </a:r>
            <a:endParaRPr lang="en-NZ" dirty="0"/>
          </a:p>
          <a:p>
            <a:r>
              <a:rPr lang="en-GB" dirty="0"/>
              <a:t>		for refuge to my God I flee.</a:t>
            </a:r>
            <a:endParaRPr lang="en-NZ" dirty="0"/>
          </a:p>
          <a:p>
            <a:r>
              <a:rPr lang="en-GB" dirty="0"/>
              <a:t>	He is my stronghold and my shield,</a:t>
            </a:r>
            <a:endParaRPr lang="en-NZ" dirty="0"/>
          </a:p>
          <a:p>
            <a:r>
              <a:rPr lang="en-GB" dirty="0"/>
              <a:t>	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who saves me by his might.</a:t>
            </a:r>
            <a:endParaRPr lang="en-NZ" dirty="0"/>
          </a:p>
          <a:p>
            <a:r>
              <a:rPr lang="en-GB" dirty="0"/>
              <a:t>		I’ll call on him and give him praise.</a:t>
            </a:r>
            <a:endParaRPr lang="en-NZ" dirty="0"/>
          </a:p>
          <a:p>
            <a:r>
              <a:rPr lang="en-GB" dirty="0"/>
              <a:t>		I’m saved; he puts my foes to flight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18]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10.</a:t>
            </a:r>
            <a:r>
              <a:rPr lang="en-NZ" altLang="en-US" dirty="0" smtClean="0"/>
              <a:t>	</a:t>
            </a:r>
            <a:r>
              <a:rPr lang="en-GB" dirty="0"/>
              <a:t>For who is God except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?</a:t>
            </a:r>
            <a:endParaRPr lang="en-NZ" dirty="0"/>
          </a:p>
          <a:p>
            <a:r>
              <a:rPr lang="en-GB" dirty="0"/>
              <a:t>		besides our God, who is the rock?</a:t>
            </a:r>
            <a:endParaRPr lang="en-NZ" dirty="0"/>
          </a:p>
          <a:p>
            <a:r>
              <a:rPr lang="en-GB" dirty="0"/>
              <a:t>		He is the God who gives me strength,</a:t>
            </a:r>
            <a:endParaRPr lang="en-NZ" dirty="0"/>
          </a:p>
          <a:p>
            <a:r>
              <a:rPr lang="en-GB" dirty="0"/>
              <a:t>		and he perfects the path I walk.</a:t>
            </a:r>
            <a:endParaRPr lang="en-NZ" dirty="0"/>
          </a:p>
          <a:p>
            <a:r>
              <a:rPr lang="en-GB" dirty="0"/>
              <a:t>	He makes my feet like feet of deer;</a:t>
            </a:r>
            <a:endParaRPr lang="en-NZ" dirty="0"/>
          </a:p>
          <a:p>
            <a:r>
              <a:rPr lang="en-GB" dirty="0"/>
              <a:t>		upon the heights he makes me stand.</a:t>
            </a:r>
            <a:endParaRPr lang="en-NZ" dirty="0"/>
          </a:p>
          <a:p>
            <a:r>
              <a:rPr lang="en-GB" dirty="0"/>
              <a:t>		My arms can bend a bow of bronze;</a:t>
            </a:r>
            <a:endParaRPr lang="en-NZ" dirty="0"/>
          </a:p>
          <a:p>
            <a:r>
              <a:rPr lang="en-GB" dirty="0"/>
              <a:t>		in skills of war he trains my hand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61510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11.</a:t>
            </a:r>
            <a:r>
              <a:rPr lang="en-NZ" altLang="en-US" dirty="0" smtClean="0"/>
              <a:t>	</a:t>
            </a:r>
            <a:r>
              <a:rPr lang="en-GB" dirty="0"/>
              <a:t>Your right hand gives me victory;</a:t>
            </a:r>
            <a:endParaRPr lang="en-NZ" dirty="0"/>
          </a:p>
          <a:p>
            <a:r>
              <a:rPr lang="en-GB" dirty="0"/>
              <a:t>		you stoop down low to make me great.</a:t>
            </a:r>
            <a:endParaRPr lang="en-NZ" dirty="0"/>
          </a:p>
          <a:p>
            <a:r>
              <a:rPr lang="en-GB" dirty="0"/>
              <a:t>		So that my footsteps do not trip,</a:t>
            </a:r>
            <a:endParaRPr lang="en-NZ" dirty="0"/>
          </a:p>
          <a:p>
            <a:r>
              <a:rPr lang="en-GB" dirty="0"/>
              <a:t>		you smooth the pathway for my feet.</a:t>
            </a:r>
            <a:endParaRPr lang="en-NZ" dirty="0"/>
          </a:p>
          <a:p>
            <a:r>
              <a:rPr lang="en-GB" dirty="0"/>
              <a:t>	I chased and overtook my foes;</a:t>
            </a:r>
            <a:endParaRPr lang="en-NZ" dirty="0"/>
          </a:p>
          <a:p>
            <a:r>
              <a:rPr lang="en-GB" dirty="0"/>
              <a:t>		I did not turn till they were slain.</a:t>
            </a:r>
            <a:endParaRPr lang="en-NZ" dirty="0"/>
          </a:p>
          <a:p>
            <a:r>
              <a:rPr lang="en-GB" dirty="0"/>
              <a:t>		I crushed them all beneath my feet;</a:t>
            </a:r>
            <a:endParaRPr lang="en-NZ" dirty="0"/>
          </a:p>
          <a:p>
            <a:r>
              <a:rPr lang="en-GB" dirty="0"/>
              <a:t>		they fell and could not rise again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61510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12.</a:t>
            </a:r>
            <a:r>
              <a:rPr lang="en-NZ" altLang="en-US" dirty="0" smtClean="0"/>
              <a:t>	</a:t>
            </a:r>
            <a:r>
              <a:rPr lang="en-GB" dirty="0"/>
              <a:t>With strength you armed me for the fight;</a:t>
            </a:r>
            <a:endParaRPr lang="en-NZ" dirty="0"/>
          </a:p>
          <a:p>
            <a:r>
              <a:rPr lang="en-GB" dirty="0"/>
              <a:t>		my foes you humbled at my feet.</a:t>
            </a:r>
            <a:endParaRPr lang="en-NZ" dirty="0"/>
          </a:p>
          <a:p>
            <a:r>
              <a:rPr lang="en-GB" dirty="0"/>
              <a:t>		You made them turn their backs in flight;</a:t>
            </a:r>
            <a:endParaRPr lang="en-NZ" dirty="0"/>
          </a:p>
          <a:p>
            <a:r>
              <a:rPr lang="en-GB" dirty="0"/>
              <a:t>		and their destruction was complete.</a:t>
            </a:r>
            <a:endParaRPr lang="en-NZ" dirty="0"/>
          </a:p>
          <a:p>
            <a:r>
              <a:rPr lang="en-GB" dirty="0"/>
              <a:t>	They cried for help, but none could save;</a:t>
            </a:r>
            <a:endParaRPr lang="en-NZ" dirty="0"/>
          </a:p>
          <a:p>
            <a:r>
              <a:rPr lang="en-GB" dirty="0"/>
              <a:t>		they cried to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 – no answer came.</a:t>
            </a:r>
            <a:endParaRPr lang="en-NZ" dirty="0"/>
          </a:p>
          <a:p>
            <a:r>
              <a:rPr lang="en-GB" dirty="0"/>
              <a:t>		I beat them fine as wind-borne dust;</a:t>
            </a:r>
            <a:endParaRPr lang="en-NZ" dirty="0"/>
          </a:p>
          <a:p>
            <a:r>
              <a:rPr lang="en-GB" dirty="0"/>
              <a:t>		like wayside dirt I scattered them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61510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13.</a:t>
            </a:r>
            <a:r>
              <a:rPr lang="en-NZ" altLang="en-US" dirty="0" smtClean="0"/>
              <a:t>	</a:t>
            </a:r>
            <a:r>
              <a:rPr lang="en-GB" dirty="0"/>
              <a:t>You set me over many lands;</a:t>
            </a:r>
            <a:endParaRPr lang="en-NZ" dirty="0"/>
          </a:p>
          <a:p>
            <a:r>
              <a:rPr lang="en-GB" dirty="0"/>
              <a:t>		you saved me from my enemy.</a:t>
            </a:r>
            <a:endParaRPr lang="en-NZ" dirty="0"/>
          </a:p>
          <a:p>
            <a:r>
              <a:rPr lang="en-GB" dirty="0"/>
              <a:t>		A people whom I did not know</a:t>
            </a:r>
            <a:endParaRPr lang="en-NZ" dirty="0"/>
          </a:p>
          <a:p>
            <a:r>
              <a:rPr lang="en-GB" dirty="0"/>
              <a:t>		are in subjection now to me.</a:t>
            </a:r>
            <a:endParaRPr lang="en-NZ" dirty="0"/>
          </a:p>
          <a:p>
            <a:r>
              <a:rPr lang="en-GB" dirty="0"/>
              <a:t>	The moment that they hear my voice</a:t>
            </a:r>
            <a:endParaRPr lang="en-NZ" dirty="0"/>
          </a:p>
          <a:p>
            <a:r>
              <a:rPr lang="en-GB" dirty="0"/>
              <a:t>		they cringe before me and obey.</a:t>
            </a:r>
            <a:endParaRPr lang="en-NZ" dirty="0"/>
          </a:p>
          <a:p>
            <a:r>
              <a:rPr lang="en-GB" dirty="0"/>
              <a:t>		In fear they tremble and lose heart;</a:t>
            </a:r>
            <a:endParaRPr lang="en-NZ" dirty="0"/>
          </a:p>
          <a:p>
            <a:r>
              <a:rPr lang="en-GB" dirty="0"/>
              <a:t>		they leave their strongholds in dismay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61510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14.</a:t>
            </a:r>
            <a:r>
              <a:rPr lang="en-NZ" altLang="en-US" dirty="0" smtClean="0"/>
              <a:t>	</a:t>
            </a:r>
            <a:r>
              <a:rPr lang="en-GB" dirty="0"/>
              <a:t>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lives!  Praise be to my rock!</a:t>
            </a:r>
            <a:endParaRPr lang="en-NZ" dirty="0"/>
          </a:p>
          <a:p>
            <a:r>
              <a:rPr lang="en-GB" dirty="0"/>
              <a:t>		My Saviour God exalted be!</a:t>
            </a:r>
            <a:endParaRPr lang="en-NZ" dirty="0"/>
          </a:p>
          <a:p>
            <a:r>
              <a:rPr lang="en-GB" dirty="0"/>
              <a:t>		He has avenged me, and subdued</a:t>
            </a:r>
            <a:endParaRPr lang="en-NZ" dirty="0"/>
          </a:p>
          <a:p>
            <a:r>
              <a:rPr lang="en-GB" dirty="0"/>
              <a:t>		rebellious peoples under me.</a:t>
            </a:r>
            <a:endParaRPr lang="en-NZ" dirty="0"/>
          </a:p>
          <a:p>
            <a:r>
              <a:rPr lang="en-GB" dirty="0"/>
              <a:t>	You saved me from my enemies,</a:t>
            </a:r>
            <a:endParaRPr lang="en-NZ" dirty="0"/>
          </a:p>
          <a:p>
            <a:r>
              <a:rPr lang="en-GB" dirty="0"/>
              <a:t>		exalting me above my foes;</a:t>
            </a:r>
            <a:endParaRPr lang="en-NZ" dirty="0"/>
          </a:p>
          <a:p>
            <a:r>
              <a:rPr lang="en-GB" dirty="0"/>
              <a:t>		you rescued me from violent men</a:t>
            </a:r>
            <a:endParaRPr lang="en-NZ" dirty="0"/>
          </a:p>
          <a:p>
            <a:r>
              <a:rPr lang="en-GB" dirty="0"/>
              <a:t>		who sought my kingdom to oppose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61510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15.</a:t>
            </a:r>
            <a:r>
              <a:rPr lang="en-NZ" altLang="en-US" dirty="0" smtClean="0"/>
              <a:t>	</a:t>
            </a:r>
            <a:r>
              <a:rPr lang="en-GB" dirty="0"/>
              <a:t>Therefore among the nations,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your praise in song I will proclaim;</a:t>
            </a:r>
            <a:endParaRPr lang="en-NZ" dirty="0"/>
          </a:p>
          <a:p>
            <a:r>
              <a:rPr lang="en-GB" dirty="0"/>
              <a:t>		before the peoples of the world</a:t>
            </a:r>
            <a:endParaRPr lang="en-NZ" dirty="0"/>
          </a:p>
          <a:p>
            <a:r>
              <a:rPr lang="en-GB" dirty="0"/>
              <a:t>		I’ll sing the glory of your name.</a:t>
            </a:r>
            <a:endParaRPr lang="en-NZ" dirty="0"/>
          </a:p>
          <a:p>
            <a:r>
              <a:rPr lang="en-GB" dirty="0"/>
              <a:t>	You give your king great victories;</a:t>
            </a:r>
            <a:endParaRPr lang="en-NZ" dirty="0"/>
          </a:p>
          <a:p>
            <a:r>
              <a:rPr lang="en-GB" dirty="0"/>
              <a:t>		your </a:t>
            </a:r>
            <a:r>
              <a:rPr lang="en-GB" dirty="0" err="1"/>
              <a:t>lovingkindness</a:t>
            </a:r>
            <a:r>
              <a:rPr lang="en-GB" dirty="0"/>
              <a:t> you will pour</a:t>
            </a:r>
            <a:endParaRPr lang="en-NZ" dirty="0"/>
          </a:p>
          <a:p>
            <a:r>
              <a:rPr lang="en-GB" dirty="0"/>
              <a:t>		on David, your anointed one,</a:t>
            </a:r>
            <a:endParaRPr lang="en-NZ" dirty="0"/>
          </a:p>
          <a:p>
            <a:r>
              <a:rPr lang="en-GB" dirty="0"/>
              <a:t>		and his descendants evermore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18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</a:t>
            </a:r>
            <a:endParaRPr lang="en-NZ" sz="1000" dirty="0"/>
          </a:p>
          <a:p>
            <a:pPr algn="r"/>
            <a:r>
              <a:rPr lang="en-GB" sz="1000" dirty="0"/>
              <a:t>Tune: J. Albert Jeffrey, 1851–1928, adapt.</a:t>
            </a:r>
            <a:endParaRPr lang="en-NZ" alt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The cords of death entangled me;</a:t>
            </a:r>
            <a:endParaRPr lang="en-NZ" dirty="0"/>
          </a:p>
          <a:p>
            <a:r>
              <a:rPr lang="en-GB" dirty="0"/>
              <a:t>		destruction hit me like a wave.</a:t>
            </a:r>
            <a:endParaRPr lang="en-NZ" dirty="0"/>
          </a:p>
          <a:p>
            <a:r>
              <a:rPr lang="en-GB" dirty="0"/>
              <a:t>		Encircled by the snares of death,</a:t>
            </a:r>
            <a:endParaRPr lang="en-NZ" dirty="0"/>
          </a:p>
          <a:p>
            <a:r>
              <a:rPr lang="en-GB" dirty="0"/>
              <a:t>		I faced the terrors of the grave.</a:t>
            </a:r>
            <a:endParaRPr lang="en-NZ" dirty="0"/>
          </a:p>
          <a:p>
            <a:r>
              <a:rPr lang="en-GB" dirty="0"/>
              <a:t>	In my distress I called on God;</a:t>
            </a:r>
            <a:endParaRPr lang="en-NZ" dirty="0"/>
          </a:p>
          <a:p>
            <a:r>
              <a:rPr lang="en-GB" dirty="0"/>
              <a:t>		I cried out to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for aid.</a:t>
            </a:r>
            <a:endParaRPr lang="en-NZ" dirty="0"/>
          </a:p>
          <a:p>
            <a:r>
              <a:rPr lang="en-GB" dirty="0"/>
              <a:t>		He from his temple heard my voice;</a:t>
            </a:r>
            <a:endParaRPr lang="en-NZ" dirty="0"/>
          </a:p>
          <a:p>
            <a:r>
              <a:rPr lang="en-GB" dirty="0"/>
              <a:t>		he listened to the prayer I made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The earth before God’s anger quaked,</a:t>
            </a:r>
            <a:endParaRPr lang="en-NZ" dirty="0"/>
          </a:p>
          <a:p>
            <a:r>
              <a:rPr lang="en-GB" dirty="0"/>
              <a:t>		the mountains’ deep foundations shook;</a:t>
            </a:r>
            <a:endParaRPr lang="en-NZ" dirty="0"/>
          </a:p>
          <a:p>
            <a:r>
              <a:rPr lang="en-GB" dirty="0"/>
              <a:t>		Consuming fire blazed from his mouth,</a:t>
            </a:r>
            <a:endParaRPr lang="en-NZ" dirty="0"/>
          </a:p>
          <a:p>
            <a:r>
              <a:rPr lang="en-GB" dirty="0"/>
              <a:t>		and from his nostrils came forth smoke.</a:t>
            </a:r>
            <a:endParaRPr lang="en-NZ" dirty="0"/>
          </a:p>
          <a:p>
            <a:r>
              <a:rPr lang="en-GB" dirty="0"/>
              <a:t>	The heavens parted, he came down;</a:t>
            </a:r>
            <a:endParaRPr lang="en-NZ" dirty="0"/>
          </a:p>
          <a:p>
            <a:r>
              <a:rPr lang="en-GB" dirty="0"/>
              <a:t>		beneath his feet the dark clouds lay.</a:t>
            </a:r>
            <a:endParaRPr lang="en-NZ" dirty="0"/>
          </a:p>
          <a:p>
            <a:r>
              <a:rPr lang="en-GB" dirty="0"/>
              <a:t>		Upon the cherubim he flew;</a:t>
            </a:r>
            <a:endParaRPr lang="en-NZ" dirty="0"/>
          </a:p>
          <a:p>
            <a:r>
              <a:rPr lang="en-GB" dirty="0"/>
              <a:t>		on wings of wind he made his way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6151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/>
              <a:t>He made the dark his canopy,</a:t>
            </a:r>
            <a:endParaRPr lang="en-NZ" dirty="0"/>
          </a:p>
          <a:p>
            <a:r>
              <a:rPr lang="en-GB" dirty="0"/>
              <a:t>		dark rain clouds swirling in the sky.</a:t>
            </a:r>
            <a:endParaRPr lang="en-NZ" dirty="0"/>
          </a:p>
          <a:p>
            <a:r>
              <a:rPr lang="en-GB" dirty="0"/>
              <a:t>		From brightness of his presence came</a:t>
            </a:r>
            <a:endParaRPr lang="en-NZ" dirty="0"/>
          </a:p>
          <a:p>
            <a:r>
              <a:rPr lang="en-GB" dirty="0"/>
              <a:t>		clouds, hail and lightning from on high.</a:t>
            </a:r>
            <a:endParaRPr lang="en-NZ" dirty="0"/>
          </a:p>
          <a:p>
            <a:r>
              <a:rPr lang="en-GB" dirty="0"/>
              <a:t>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Most High sent forth his voice;</a:t>
            </a:r>
            <a:endParaRPr lang="en-NZ" dirty="0"/>
          </a:p>
          <a:p>
            <a:r>
              <a:rPr lang="en-GB" dirty="0"/>
              <a:t>		his thunder from the heavens pealed.</a:t>
            </a:r>
            <a:endParaRPr lang="en-NZ" dirty="0"/>
          </a:p>
          <a:p>
            <a:r>
              <a:rPr lang="en-GB" dirty="0"/>
              <a:t>		His arrows scattered all his foes;</a:t>
            </a:r>
            <a:endParaRPr lang="en-NZ" dirty="0"/>
          </a:p>
          <a:p>
            <a:r>
              <a:rPr lang="en-GB" dirty="0"/>
              <a:t>		his lightning drove them from the field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6151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smtClean="0"/>
              <a:t>5.</a:t>
            </a:r>
            <a:r>
              <a:rPr lang="en-NZ" altLang="en-US" dirty="0" smtClean="0"/>
              <a:t>	</a:t>
            </a:r>
            <a:r>
              <a:rPr lang="en-GB" dirty="0"/>
              <a:t>The valleys of the sea lay bare</a:t>
            </a:r>
            <a:endParaRPr lang="en-NZ" dirty="0"/>
          </a:p>
          <a:p>
            <a:r>
              <a:rPr lang="en-GB" dirty="0"/>
              <a:t>		and earth’s foundation deep and vast,</a:t>
            </a:r>
            <a:endParaRPr lang="en-NZ" dirty="0"/>
          </a:p>
          <a:p>
            <a:r>
              <a:rPr lang="en-GB" dirty="0"/>
              <a:t>		when your rebuke went forth, 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–</a:t>
            </a:r>
            <a:endParaRPr lang="en-NZ" dirty="0"/>
          </a:p>
          <a:p>
            <a:r>
              <a:rPr lang="en-GB" dirty="0"/>
              <a:t>		the power of your nostrils’ blast.</a:t>
            </a:r>
            <a:endParaRPr lang="en-NZ" dirty="0"/>
          </a:p>
          <a:p>
            <a:r>
              <a:rPr lang="en-GB" dirty="0"/>
              <a:t>	From </a:t>
            </a:r>
            <a:r>
              <a:rPr lang="en-GB" dirty="0" err="1"/>
              <a:t>heav’n</a:t>
            </a:r>
            <a:r>
              <a:rPr lang="en-GB" dirty="0"/>
              <a:t> he reached to grasp my hand</a:t>
            </a:r>
            <a:endParaRPr lang="en-NZ" dirty="0"/>
          </a:p>
          <a:p>
            <a:r>
              <a:rPr lang="en-GB" dirty="0"/>
              <a:t>		and lift me as the waters rose;</a:t>
            </a:r>
            <a:endParaRPr lang="en-NZ" dirty="0"/>
          </a:p>
          <a:p>
            <a:r>
              <a:rPr lang="en-GB" dirty="0"/>
              <a:t>		he saved me from my enemy,</a:t>
            </a:r>
            <a:endParaRPr lang="en-NZ" dirty="0"/>
          </a:p>
          <a:p>
            <a:r>
              <a:rPr lang="en-GB" dirty="0"/>
              <a:t>		from all my </a:t>
            </a:r>
            <a:r>
              <a:rPr lang="en-GB" dirty="0" err="1"/>
              <a:t>overpow’ring</a:t>
            </a:r>
            <a:r>
              <a:rPr lang="en-GB" dirty="0"/>
              <a:t> foes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61510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They threatened me in my distress,</a:t>
            </a:r>
            <a:endParaRPr lang="en-NZ" dirty="0"/>
          </a:p>
          <a:p>
            <a:r>
              <a:rPr lang="en-GB" dirty="0"/>
              <a:t>		but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 stood by me in my plight.</a:t>
            </a:r>
            <a:endParaRPr lang="en-NZ" dirty="0"/>
          </a:p>
          <a:p>
            <a:r>
              <a:rPr lang="en-GB" dirty="0"/>
              <a:t>		He brought me out and set me free,</a:t>
            </a:r>
            <a:endParaRPr lang="en-NZ" dirty="0"/>
          </a:p>
          <a:p>
            <a:r>
              <a:rPr lang="en-GB" dirty="0"/>
              <a:t>		because in me he took delight.</a:t>
            </a:r>
            <a:endParaRPr lang="en-NZ" dirty="0"/>
          </a:p>
          <a:p>
            <a:r>
              <a:rPr lang="en-GB" dirty="0"/>
              <a:t>	According to my righteousness</a:t>
            </a:r>
            <a:endParaRPr lang="en-NZ" dirty="0"/>
          </a:p>
          <a:p>
            <a:r>
              <a:rPr lang="en-GB" dirty="0"/>
              <a:t>	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dealt with me faithfully;</a:t>
            </a:r>
            <a:endParaRPr lang="en-NZ" dirty="0"/>
          </a:p>
          <a:p>
            <a:r>
              <a:rPr lang="en-GB" dirty="0"/>
              <a:t>		because my hands were clean from sin,</a:t>
            </a:r>
            <a:endParaRPr lang="en-NZ" dirty="0"/>
          </a:p>
          <a:p>
            <a:r>
              <a:rPr lang="en-GB" dirty="0"/>
              <a:t>	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my God rewarded me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61510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7.</a:t>
            </a:r>
            <a:r>
              <a:rPr lang="en-NZ" altLang="en-US" dirty="0" smtClean="0"/>
              <a:t>	</a:t>
            </a:r>
            <a:r>
              <a:rPr lang="en-GB" dirty="0"/>
              <a:t>For I have kept the ways of God;</a:t>
            </a:r>
            <a:endParaRPr lang="en-NZ" dirty="0"/>
          </a:p>
          <a:p>
            <a:r>
              <a:rPr lang="en-GB" dirty="0"/>
              <a:t>		from him I have not turned away.</a:t>
            </a:r>
            <a:endParaRPr lang="en-NZ" dirty="0"/>
          </a:p>
          <a:p>
            <a:r>
              <a:rPr lang="en-GB" dirty="0"/>
              <a:t>		I have not strayed from his decrees;</a:t>
            </a:r>
            <a:endParaRPr lang="en-NZ" dirty="0"/>
          </a:p>
          <a:p>
            <a:r>
              <a:rPr lang="en-GB" dirty="0"/>
              <a:t>		his statutes ever with me stay.</a:t>
            </a:r>
            <a:endParaRPr lang="en-NZ" dirty="0"/>
          </a:p>
          <a:p>
            <a:r>
              <a:rPr lang="en-GB" dirty="0"/>
              <a:t>	Before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I’ve kept myself</a:t>
            </a:r>
            <a:endParaRPr lang="en-NZ" dirty="0"/>
          </a:p>
          <a:p>
            <a:r>
              <a:rPr lang="en-GB" dirty="0"/>
              <a:t>		from blame and all transgression free.</a:t>
            </a:r>
            <a:endParaRPr lang="en-NZ" dirty="0"/>
          </a:p>
          <a:p>
            <a:r>
              <a:rPr lang="en-GB" dirty="0"/>
              <a:t>		Since in his sight my hands were clean,</a:t>
            </a:r>
            <a:endParaRPr lang="en-NZ" dirty="0"/>
          </a:p>
          <a:p>
            <a:r>
              <a:rPr lang="en-GB" dirty="0"/>
              <a:t>	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my God rewarded me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6151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8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With faithful people you keep faith,</a:t>
            </a:r>
            <a:endParaRPr lang="en-NZ" dirty="0"/>
          </a:p>
          <a:p>
            <a:r>
              <a:rPr lang="en-GB" dirty="0"/>
              <a:t>		and to the blameless you are good.</a:t>
            </a:r>
            <a:endParaRPr lang="en-NZ" dirty="0"/>
          </a:p>
          <a:p>
            <a:r>
              <a:rPr lang="en-GB" dirty="0"/>
              <a:t>		With pure men you yourself are pure,</a:t>
            </a:r>
            <a:endParaRPr lang="en-NZ" dirty="0"/>
          </a:p>
          <a:p>
            <a:r>
              <a:rPr lang="en-GB" dirty="0"/>
              <a:t>		but with the crooked you are shrewd.</a:t>
            </a:r>
            <a:endParaRPr lang="en-NZ" dirty="0"/>
          </a:p>
          <a:p>
            <a:r>
              <a:rPr lang="en-GB" dirty="0"/>
              <a:t>	You save the humble and the meek,</a:t>
            </a:r>
            <a:endParaRPr lang="en-NZ" dirty="0"/>
          </a:p>
          <a:p>
            <a:r>
              <a:rPr lang="en-GB" dirty="0"/>
              <a:t>		but bring the proud down from their height.</a:t>
            </a:r>
            <a:endParaRPr lang="en-NZ" dirty="0"/>
          </a:p>
          <a:p>
            <a:r>
              <a:rPr lang="en-GB" dirty="0"/>
              <a:t>		You,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will keep my lamp aflame;</a:t>
            </a:r>
            <a:endParaRPr lang="en-NZ" dirty="0"/>
          </a:p>
          <a:p>
            <a:r>
              <a:rPr lang="en-GB" dirty="0"/>
              <a:t>		God turns my darkness into light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6151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9.</a:t>
            </a:r>
            <a:r>
              <a:rPr lang="en-NZ" altLang="en-US" dirty="0" smtClean="0"/>
              <a:t>	</a:t>
            </a:r>
            <a:r>
              <a:rPr lang="en-GB" dirty="0"/>
              <a:t>With help from God I can advance</a:t>
            </a:r>
            <a:endParaRPr lang="en-NZ" dirty="0"/>
          </a:p>
          <a:p>
            <a:r>
              <a:rPr lang="en-GB" dirty="0"/>
              <a:t>		against a troop and rout them all,</a:t>
            </a:r>
            <a:endParaRPr lang="en-NZ" dirty="0"/>
          </a:p>
          <a:p>
            <a:r>
              <a:rPr lang="en-GB" dirty="0"/>
              <a:t>		and with the aid my God will give</a:t>
            </a:r>
            <a:endParaRPr lang="en-NZ" dirty="0"/>
          </a:p>
          <a:p>
            <a:r>
              <a:rPr lang="en-GB" dirty="0"/>
              <a:t>		I can leap over any wall.</a:t>
            </a:r>
            <a:endParaRPr lang="en-NZ" dirty="0"/>
          </a:p>
          <a:p>
            <a:r>
              <a:rPr lang="en-GB" dirty="0"/>
              <a:t>	For perfect is the way of God;</a:t>
            </a:r>
            <a:endParaRPr lang="en-NZ" dirty="0"/>
          </a:p>
          <a:p>
            <a:r>
              <a:rPr lang="en-GB" dirty="0"/>
              <a:t>		no flaw is found within his word.</a:t>
            </a:r>
            <a:endParaRPr lang="en-NZ" dirty="0"/>
          </a:p>
          <a:p>
            <a:r>
              <a:rPr lang="en-GB" dirty="0"/>
              <a:t>		To all who put their trust in him</a:t>
            </a:r>
            <a:endParaRPr lang="en-NZ" dirty="0"/>
          </a:p>
          <a:p>
            <a:r>
              <a:rPr lang="en-GB" dirty="0"/>
              <a:t>		a shield and refuge is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6151026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8</TotalTime>
  <Words>69</Words>
  <Application>Microsoft Office PowerPoint</Application>
  <PresentationFormat>On-screen Show (4:3)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Wingdings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pkbraam</cp:lastModifiedBy>
  <cp:revision>2</cp:revision>
  <cp:lastPrinted>1601-01-01T00:00:00Z</cp:lastPrinted>
  <dcterms:created xsi:type="dcterms:W3CDTF">2014-01-22T09:19:53Z</dcterms:created>
  <dcterms:modified xsi:type="dcterms:W3CDTF">2014-02-19T03:05:56Z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