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0D7FC-7D33-477D-958E-B34DF0C6DD31}" type="datetimeFigureOut">
              <a:rPr lang="en-NZ"/>
              <a:pPr>
                <a:defRPr/>
              </a:pPr>
              <a:t>22/01/2014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08DE6F-408F-426F-AE20-54A807F1D26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5967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D42C85D8-05B4-43BB-929E-FB6855A5C8B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38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6292-CDAE-4D3B-AC87-E2BD1D92989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72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818FA-B36A-48FC-A322-C41D5C6E726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461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24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CADA1-FC91-4F91-99CD-72A24FED046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31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EDE0-C0A6-4DFC-A21A-12398AC0A0C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480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ABEE-D8A3-40E9-9125-172693B6B6D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919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E45AA-80B3-45EA-8887-FD79CA3D665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698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808B-9D3A-4B37-B544-7D491A8DE2F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54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5AEC1-7BFC-4140-9C03-E55D6EF6D73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762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D9FB5-5D1F-428B-80A8-8271E6BF246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51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spacious </a:t>
            </a:r>
            <a:r>
              <a:rPr lang="en-GB" b="1" dirty="0" err="1">
                <a:solidFill>
                  <a:srgbClr val="FFFF00"/>
                </a:solidFill>
              </a:rPr>
              <a:t>heav’ns</a:t>
            </a:r>
            <a:r>
              <a:rPr lang="en-GB" b="1" dirty="0">
                <a:solidFill>
                  <a:srgbClr val="FFFF00"/>
                </a:solidFill>
              </a:rPr>
              <a:t> declare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glory of our God;</a:t>
            </a:r>
            <a:endParaRPr lang="en-NZ" dirty="0"/>
          </a:p>
          <a:p>
            <a:r>
              <a:rPr lang="en-GB" dirty="0"/>
              <a:t>		the wide expanse displays</a:t>
            </a:r>
            <a:endParaRPr lang="en-NZ" dirty="0"/>
          </a:p>
          <a:p>
            <a:r>
              <a:rPr lang="en-GB" dirty="0"/>
              <a:t>		his handiwork abroad;</a:t>
            </a:r>
            <a:endParaRPr lang="en-NZ" dirty="0"/>
          </a:p>
          <a:p>
            <a:r>
              <a:rPr lang="en-GB" dirty="0"/>
              <a:t>	from day to day they utter speech,</a:t>
            </a:r>
            <a:endParaRPr lang="en-NZ" dirty="0"/>
          </a:p>
          <a:p>
            <a:r>
              <a:rPr lang="en-GB" dirty="0"/>
              <a:t>		and night to night they knowledge teach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Aloud they do not speak;</a:t>
            </a:r>
            <a:endParaRPr lang="en-NZ" dirty="0"/>
          </a:p>
          <a:p>
            <a:r>
              <a:rPr lang="en-GB" dirty="0"/>
              <a:t>		they utter forth no word,</a:t>
            </a:r>
            <a:endParaRPr lang="en-NZ" dirty="0"/>
          </a:p>
          <a:p>
            <a:r>
              <a:rPr lang="en-GB" dirty="0"/>
              <a:t>		nor into language break;</a:t>
            </a:r>
            <a:endParaRPr lang="en-NZ" dirty="0"/>
          </a:p>
          <a:p>
            <a:r>
              <a:rPr lang="en-GB" dirty="0"/>
              <a:t>		their voice is never heard,</a:t>
            </a:r>
            <a:endParaRPr lang="en-NZ" dirty="0"/>
          </a:p>
          <a:p>
            <a:r>
              <a:rPr lang="en-GB" dirty="0"/>
              <a:t>	yet through the world their truth extends,</a:t>
            </a:r>
            <a:endParaRPr lang="en-NZ" dirty="0"/>
          </a:p>
          <a:p>
            <a:r>
              <a:rPr lang="en-GB" dirty="0"/>
              <a:t>		their words to earth’s remotest ends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In </a:t>
            </a:r>
            <a:r>
              <a:rPr lang="en-GB" dirty="0" err="1"/>
              <a:t>heav’n</a:t>
            </a:r>
            <a:r>
              <a:rPr lang="en-GB" dirty="0"/>
              <a:t> God pitched a tent,</a:t>
            </a:r>
            <a:endParaRPr lang="en-NZ" dirty="0"/>
          </a:p>
          <a:p>
            <a:r>
              <a:rPr lang="en-GB" dirty="0"/>
              <a:t>		a dwelling for the sun,</a:t>
            </a:r>
            <a:endParaRPr lang="en-NZ" dirty="0"/>
          </a:p>
          <a:p>
            <a:r>
              <a:rPr lang="en-GB" dirty="0"/>
              <a:t>		which like a bridegroom comes,</a:t>
            </a:r>
            <a:endParaRPr lang="en-NZ" dirty="0"/>
          </a:p>
          <a:p>
            <a:r>
              <a:rPr lang="en-GB" dirty="0"/>
              <a:t>		or strong man keen to run.</a:t>
            </a:r>
            <a:endParaRPr lang="en-NZ" dirty="0"/>
          </a:p>
          <a:p>
            <a:r>
              <a:rPr lang="en-GB" dirty="0"/>
              <a:t>	Its course from east to west complete –</a:t>
            </a:r>
            <a:endParaRPr lang="en-NZ" dirty="0"/>
          </a:p>
          <a:p>
            <a:r>
              <a:rPr lang="en-GB" dirty="0"/>
              <a:t>		there’s nothing hidden from its heat.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Jehovah’s perfect law</a:t>
            </a:r>
            <a:endParaRPr lang="en-NZ" dirty="0"/>
          </a:p>
          <a:p>
            <a:r>
              <a:rPr lang="en-GB" dirty="0"/>
              <a:t>		restores the soul again;</a:t>
            </a:r>
            <a:endParaRPr lang="en-NZ" dirty="0"/>
          </a:p>
          <a:p>
            <a:r>
              <a:rPr lang="en-GB" dirty="0"/>
              <a:t>		his testimony sure</a:t>
            </a:r>
            <a:endParaRPr lang="en-NZ" dirty="0"/>
          </a:p>
          <a:p>
            <a:r>
              <a:rPr lang="en-GB" dirty="0"/>
              <a:t>		makes wise the simple one;</a:t>
            </a:r>
            <a:endParaRPr lang="en-NZ" dirty="0"/>
          </a:p>
          <a:p>
            <a:r>
              <a:rPr lang="en-GB" dirty="0"/>
              <a:t>	the precepts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are right</a:t>
            </a:r>
            <a:endParaRPr lang="en-NZ" dirty="0"/>
          </a:p>
          <a:p>
            <a:r>
              <a:rPr lang="en-GB" dirty="0"/>
              <a:t>		and fill the heart with great delight.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2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commands are clear,</a:t>
            </a:r>
            <a:endParaRPr lang="en-NZ" dirty="0"/>
          </a:p>
          <a:p>
            <a:r>
              <a:rPr lang="en-GB" dirty="0"/>
              <a:t>		light to the eyes restore;</a:t>
            </a:r>
            <a:endParaRPr lang="en-NZ" dirty="0"/>
          </a:p>
          <a:p>
            <a:r>
              <a:rPr lang="en-GB" dirty="0"/>
              <a:t>		the fear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is pure,</a:t>
            </a:r>
            <a:endParaRPr lang="en-NZ" dirty="0"/>
          </a:p>
          <a:p>
            <a:r>
              <a:rPr lang="en-GB" dirty="0"/>
              <a:t>		enduring evermore;</a:t>
            </a:r>
            <a:endParaRPr lang="en-NZ" dirty="0"/>
          </a:p>
          <a:p>
            <a:r>
              <a:rPr lang="en-GB" dirty="0"/>
              <a:t>	his judgments, let the world confess,</a:t>
            </a:r>
            <a:endParaRPr lang="en-NZ" dirty="0"/>
          </a:p>
          <a:p>
            <a:r>
              <a:rPr lang="en-GB" dirty="0"/>
              <a:t>		are wholly truth and righteousness.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2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They’re more to be desired</a:t>
            </a:r>
            <a:endParaRPr lang="en-NZ" dirty="0"/>
          </a:p>
          <a:p>
            <a:r>
              <a:rPr lang="en-GB" dirty="0"/>
              <a:t>		than stores of finest gold;</a:t>
            </a:r>
            <a:endParaRPr lang="en-NZ" dirty="0"/>
          </a:p>
          <a:p>
            <a:r>
              <a:rPr lang="en-GB" dirty="0"/>
              <a:t>		than honey from the comb</a:t>
            </a:r>
            <a:endParaRPr lang="en-NZ" dirty="0"/>
          </a:p>
          <a:p>
            <a:r>
              <a:rPr lang="en-GB" dirty="0"/>
              <a:t>		more sweetness far they hold.</a:t>
            </a:r>
            <a:endParaRPr lang="en-NZ" dirty="0"/>
          </a:p>
          <a:p>
            <a:r>
              <a:rPr lang="en-GB" dirty="0"/>
              <a:t>	With warnings they your servant guard,</a:t>
            </a:r>
            <a:endParaRPr lang="en-NZ" dirty="0"/>
          </a:p>
          <a:p>
            <a:r>
              <a:rPr lang="en-GB" dirty="0"/>
              <a:t>		in keeping them is great reward.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2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errors who can know?</a:t>
            </a:r>
            <a:endParaRPr lang="en-NZ" dirty="0"/>
          </a:p>
          <a:p>
            <a:r>
              <a:rPr lang="en-GB" dirty="0"/>
              <a:t>		Forgive my hidden sin;</a:t>
            </a:r>
            <a:endParaRPr lang="en-NZ" dirty="0"/>
          </a:p>
          <a:p>
            <a:r>
              <a:rPr lang="en-GB" dirty="0"/>
              <a:t>		keep me from wilful sins,</a:t>
            </a:r>
            <a:endParaRPr lang="en-NZ" dirty="0"/>
          </a:p>
          <a:p>
            <a:r>
              <a:rPr lang="en-GB" dirty="0"/>
              <a:t>		nor let them o’er me reign;</a:t>
            </a:r>
            <a:endParaRPr lang="en-NZ" dirty="0"/>
          </a:p>
          <a:p>
            <a:r>
              <a:rPr lang="en-GB" dirty="0"/>
              <a:t>	and blameless then I shall appear,</a:t>
            </a:r>
            <a:endParaRPr lang="en-NZ" dirty="0"/>
          </a:p>
          <a:p>
            <a:r>
              <a:rPr lang="en-GB" dirty="0"/>
              <a:t>		and be from great transgressions clear.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2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Let all the words I speak</a:t>
            </a:r>
            <a:endParaRPr lang="en-NZ" dirty="0"/>
          </a:p>
          <a:p>
            <a:r>
              <a:rPr lang="en-GB" dirty="0"/>
              <a:t>		and all the thoughts within</a:t>
            </a:r>
            <a:endParaRPr lang="en-NZ" dirty="0"/>
          </a:p>
          <a:p>
            <a:r>
              <a:rPr lang="en-GB" dirty="0"/>
              <a:t>		come up before your sight</a:t>
            </a:r>
            <a:endParaRPr lang="en-NZ" dirty="0"/>
          </a:p>
          <a:p>
            <a:r>
              <a:rPr lang="en-GB" dirty="0"/>
              <a:t>		and your approval win,</a:t>
            </a:r>
            <a:endParaRPr lang="en-NZ" dirty="0"/>
          </a:p>
          <a:p>
            <a:r>
              <a:rPr lang="en-GB" dirty="0"/>
              <a:t>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are a rock to me;</a:t>
            </a:r>
            <a:endParaRPr lang="en-NZ" dirty="0"/>
          </a:p>
          <a:p>
            <a:r>
              <a:rPr lang="en-GB" dirty="0"/>
              <a:t>		you have redeemed and set me free.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 smtClean="0"/>
              <a:t>Projected with 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Composite, </a:t>
            </a:r>
            <a:r>
              <a:rPr lang="en-NZ" altLang="en-US" sz="1000" i="1" dirty="0" smtClean="0"/>
              <a:t>Sing to the Lord</a:t>
            </a:r>
            <a:r>
              <a:rPr lang="en-NZ" altLang="en-US" sz="1000" dirty="0" smtClean="0"/>
              <a:t>, 2008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Sir John Goss, arr. </a:t>
            </a:r>
            <a:r>
              <a:rPr lang="en-NZ" altLang="en-US" sz="1000" dirty="0" err="1" smtClean="0"/>
              <a:t>Uzziah</a:t>
            </a:r>
            <a:r>
              <a:rPr lang="en-NZ" altLang="en-US" sz="1000" dirty="0" smtClean="0"/>
              <a:t> C. </a:t>
            </a:r>
            <a:r>
              <a:rPr lang="en-NZ" altLang="en-US" sz="1000" dirty="0" err="1" smtClean="0"/>
              <a:t>Burnap</a:t>
            </a:r>
            <a:r>
              <a:rPr lang="en-NZ" altLang="en-US" sz="1000" dirty="0" smtClean="0"/>
              <a:t>, 1874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53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2014-01-22T09:29:07Z</dcterms:created>
  <dcterms:modified xsi:type="dcterms:W3CDTF">2014-01-22T09:34:16Z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