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9920EB-DEE9-4D57-BFF0-467ACAABFA2B}" type="datetimeFigureOut">
              <a:rPr lang="en-NZ"/>
              <a:pPr>
                <a:defRPr/>
              </a:pPr>
              <a:t>14/02/2014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C1688B-3608-497F-A314-E194F4317CA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3083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11B00B0-5699-4E33-92F2-C6124F2898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58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3360-F001-455D-82B8-7D11E7324B2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07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70F3-4EE2-47A4-AA78-2614686F09A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867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18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E0E99-9419-4099-8C46-E5EA3D43AA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64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2E3D-4C1B-48E3-BD8F-8E0BE87A69B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88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08FE-D0D7-4763-B180-AAC23157854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44FD-5B87-460F-A604-26492342433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42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30345-A47C-4AF1-B886-F7662346A1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15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430F-A7E0-4C18-B65E-3690A3670C5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62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75939-1BEB-415D-8241-0833EC7921C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71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The </a:t>
            </a:r>
            <a:r>
              <a:rPr lang="en-GB" b="1" dirty="0" err="1">
                <a:solidFill>
                  <a:srgbClr val="FFFF00"/>
                </a:solidFill>
              </a:rPr>
              <a:t>heav’ns</a:t>
            </a:r>
            <a:r>
              <a:rPr lang="en-GB" b="1" dirty="0">
                <a:solidFill>
                  <a:srgbClr val="FFFF00"/>
                </a:solidFill>
              </a:rPr>
              <a:t> declare thy glory,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firmament thy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day unto day the story</a:t>
            </a:r>
            <a:endParaRPr lang="en-NZ" dirty="0"/>
          </a:p>
          <a:p>
            <a:r>
              <a:rPr lang="en-GB" dirty="0"/>
              <a:t>		repeats from hour to hour;</a:t>
            </a:r>
            <a:endParaRPr lang="en-NZ" dirty="0"/>
          </a:p>
          <a:p>
            <a:r>
              <a:rPr lang="en-GB" dirty="0"/>
              <a:t>	night unto night replying,</a:t>
            </a:r>
            <a:endParaRPr lang="en-NZ" dirty="0"/>
          </a:p>
          <a:p>
            <a:r>
              <a:rPr lang="en-GB" dirty="0"/>
              <a:t>		proclaims in </a:t>
            </a:r>
            <a:r>
              <a:rPr lang="en-GB" dirty="0" err="1"/>
              <a:t>ev’ry</a:t>
            </a:r>
            <a:r>
              <a:rPr lang="en-GB" dirty="0"/>
              <a:t> land,</a:t>
            </a:r>
            <a:endParaRPr lang="en-NZ" dirty="0"/>
          </a:p>
          <a:p>
            <a:r>
              <a:rPr lang="en-GB" dirty="0"/>
              <a:t>		O Lord, with voice undying,</a:t>
            </a:r>
            <a:endParaRPr lang="en-NZ" dirty="0"/>
          </a:p>
          <a:p>
            <a:r>
              <a:rPr lang="en-GB" dirty="0"/>
              <a:t>		the wonders of thy hand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 sun with royal splendour</a:t>
            </a:r>
            <a:endParaRPr lang="en-NZ" dirty="0"/>
          </a:p>
          <a:p>
            <a:r>
              <a:rPr lang="en-GB" dirty="0"/>
              <a:t>		goes forth to chant thy praise,</a:t>
            </a:r>
            <a:endParaRPr lang="en-NZ" dirty="0"/>
          </a:p>
          <a:p>
            <a:r>
              <a:rPr lang="en-GB" dirty="0"/>
              <a:t>		and moonbeams soft and tender</a:t>
            </a:r>
            <a:endParaRPr lang="en-NZ" dirty="0"/>
          </a:p>
          <a:p>
            <a:r>
              <a:rPr lang="en-GB" dirty="0"/>
              <a:t>		their gentler anthem raise;</a:t>
            </a:r>
            <a:endParaRPr lang="en-NZ" dirty="0"/>
          </a:p>
          <a:p>
            <a:r>
              <a:rPr lang="en-GB" dirty="0"/>
              <a:t>	o’er </a:t>
            </a:r>
            <a:r>
              <a:rPr lang="en-GB" dirty="0" err="1"/>
              <a:t>ev’ry</a:t>
            </a:r>
            <a:r>
              <a:rPr lang="en-GB" dirty="0"/>
              <a:t> tribe and nation</a:t>
            </a:r>
            <a:endParaRPr lang="en-NZ" dirty="0"/>
          </a:p>
          <a:p>
            <a:r>
              <a:rPr lang="en-GB" dirty="0"/>
              <a:t>		the music strange is poured,</a:t>
            </a:r>
            <a:endParaRPr lang="en-NZ" dirty="0"/>
          </a:p>
          <a:p>
            <a:r>
              <a:rPr lang="en-GB" dirty="0"/>
              <a:t>		the song of all creation</a:t>
            </a:r>
            <a:endParaRPr lang="en-NZ" dirty="0"/>
          </a:p>
          <a:p>
            <a:r>
              <a:rPr lang="en-GB" dirty="0"/>
              <a:t>		to thee, creation’s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All </a:t>
            </a:r>
            <a:r>
              <a:rPr lang="en-GB" dirty="0" err="1"/>
              <a:t>heav’n</a:t>
            </a:r>
            <a:r>
              <a:rPr lang="en-GB" dirty="0"/>
              <a:t> on high rejoices</a:t>
            </a:r>
            <a:endParaRPr lang="en-NZ" dirty="0"/>
          </a:p>
          <a:p>
            <a:r>
              <a:rPr lang="en-GB" dirty="0"/>
              <a:t>		to do its Maker’s will;</a:t>
            </a:r>
            <a:endParaRPr lang="en-NZ" dirty="0"/>
          </a:p>
          <a:p>
            <a:r>
              <a:rPr lang="en-GB" dirty="0"/>
              <a:t>		the stars with solemn voices</a:t>
            </a:r>
            <a:endParaRPr lang="en-NZ" dirty="0"/>
          </a:p>
          <a:p>
            <a:r>
              <a:rPr lang="en-GB" dirty="0"/>
              <a:t>		resound thy praises still;</a:t>
            </a:r>
            <a:endParaRPr lang="en-NZ" dirty="0"/>
          </a:p>
          <a:p>
            <a:r>
              <a:rPr lang="en-GB" dirty="0"/>
              <a:t>	so let my whole behaviour,</a:t>
            </a:r>
            <a:endParaRPr lang="en-NZ" dirty="0"/>
          </a:p>
          <a:p>
            <a:r>
              <a:rPr lang="en-GB" dirty="0"/>
              <a:t>		thoughts, words and actions be,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strength, my Saviour,</a:t>
            </a:r>
            <a:endParaRPr lang="en-NZ" dirty="0"/>
          </a:p>
          <a:p>
            <a:r>
              <a:rPr lang="en-GB" dirty="0"/>
              <a:t>		one ceaseless song to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19b</a:t>
            </a:r>
            <a:endParaRPr lang="en-NZ" altLang="en-US" sz="1000" dirty="0"/>
          </a:p>
          <a:p>
            <a:pPr algn="r"/>
            <a:r>
              <a:rPr lang="en-NZ" altLang="en-US" sz="1000" i="1" dirty="0" smtClean="0"/>
              <a:t>Public domain</a:t>
            </a:r>
          </a:p>
          <a:p>
            <a:pPr algn="r"/>
            <a:r>
              <a:rPr lang="en-NZ" altLang="en-US" sz="1000" dirty="0" smtClean="0"/>
              <a:t>Text: Psalm 19:1–6, 13–14. Thomas R. Birks, 1874</a:t>
            </a:r>
          </a:p>
          <a:p>
            <a:pPr algn="r"/>
            <a:r>
              <a:rPr lang="en-NZ" altLang="en-US" sz="1000" dirty="0" smtClean="0"/>
              <a:t>Tune: J. S. Bach, 1685–1750, from </a:t>
            </a:r>
            <a:r>
              <a:rPr lang="en-NZ" altLang="en-US" sz="1000" i="1" dirty="0" smtClean="0"/>
              <a:t>My Heart Ever Faithful</a:t>
            </a:r>
            <a:r>
              <a:rPr lang="en-NZ" altLang="en-US" sz="1000" dirty="0" smtClean="0"/>
              <a:t>, adapt.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2014-02-14T07:59:42Z</dcterms:created>
  <dcterms:modified xsi:type="dcterms:W3CDTF">2014-02-14T08:04:21Z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