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1C8757-E552-4786-92B8-26FE54572714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264CBF-E4BC-4AB4-B258-2412683570D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850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6C74E3F-7941-411C-B9D3-3CF6334BB2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757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52A68D-054F-4F35-B56F-1B3E73A318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50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8AEE1E-A399-49C2-8E35-59E1B939CE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47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88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C93507-F144-4BCD-BFAA-32F3EA12B8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350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855E2C-A127-4875-BB44-7CCCBE1F2E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2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B800CF-B4B6-4F8D-BDF0-17B4512C46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287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662C12-75FC-4379-91B2-18DAD7F7BC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270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A02458-49CF-4B62-834E-09AB940704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068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62493B-A44C-43F9-9426-11D15F9585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375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9E46FF-2AD3-4100-ADB6-4981FE75A5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9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in your strength </a:t>
            </a:r>
          </a:p>
          <a:p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	how </a:t>
            </a:r>
            <a:r>
              <a:rPr lang="en-GB" dirty="0"/>
              <a:t>the king is </a:t>
            </a:r>
            <a:r>
              <a:rPr lang="en-GB" dirty="0" smtClean="0"/>
              <a:t>exultant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How great is his joy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the triumphs you </a:t>
            </a:r>
            <a:r>
              <a:rPr lang="en-GB" dirty="0" smtClean="0"/>
              <a:t>bring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To him you have granted </a:t>
            </a:r>
            <a:endParaRPr lang="en-GB" dirty="0" smtClean="0"/>
          </a:p>
          <a:p>
            <a:r>
              <a:rPr lang="en-GB" dirty="0"/>
              <a:t>			his heart’s deepest </a:t>
            </a:r>
            <a:r>
              <a:rPr lang="en-GB" dirty="0" smtClean="0"/>
              <a:t>longing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 answered the plea </a:t>
            </a:r>
            <a:endParaRPr lang="en-GB" dirty="0" smtClean="0"/>
          </a:p>
          <a:p>
            <a:r>
              <a:rPr lang="en-GB" dirty="0"/>
              <a:t>			from the lips of the </a:t>
            </a:r>
            <a:r>
              <a:rPr lang="en-GB" dirty="0" smtClean="0"/>
              <a:t>king.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You </a:t>
            </a:r>
            <a:r>
              <a:rPr lang="en-GB" dirty="0"/>
              <a:t>welcomed him richly </a:t>
            </a:r>
            <a:endParaRPr lang="en-GB" dirty="0" smtClean="0"/>
          </a:p>
          <a:p>
            <a:r>
              <a:rPr lang="en-GB" dirty="0"/>
              <a:t>			with blessings of </a:t>
            </a:r>
            <a:r>
              <a:rPr lang="en-GB" dirty="0" smtClean="0"/>
              <a:t>goodness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 crown of fine gold </a:t>
            </a:r>
            <a:endParaRPr lang="en-GB" dirty="0" smtClean="0"/>
          </a:p>
          <a:p>
            <a:r>
              <a:rPr lang="en-GB" dirty="0"/>
              <a:t>			you have placed on his </a:t>
            </a:r>
            <a:r>
              <a:rPr lang="en-GB" dirty="0" smtClean="0"/>
              <a:t>head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He asked you for life, </a:t>
            </a:r>
            <a:endParaRPr lang="en-GB" dirty="0" smtClean="0"/>
          </a:p>
          <a:p>
            <a:r>
              <a:rPr lang="en-GB" dirty="0"/>
              <a:t>			and you gave him it </a:t>
            </a:r>
            <a:r>
              <a:rPr lang="en-GB" dirty="0" smtClean="0"/>
              <a:t>freely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abundance of days, </a:t>
            </a:r>
            <a:endParaRPr lang="en-GB" dirty="0" smtClean="0"/>
          </a:p>
          <a:p>
            <a:r>
              <a:rPr lang="en-GB" dirty="0"/>
              <a:t>			that his years should not </a:t>
            </a:r>
            <a:r>
              <a:rPr lang="en-GB" dirty="0" smtClean="0"/>
              <a:t>end.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Through </a:t>
            </a:r>
            <a:r>
              <a:rPr lang="en-GB" dirty="0"/>
              <a:t>triumphs you gave, </a:t>
            </a:r>
            <a:endParaRPr lang="en-GB" dirty="0" smtClean="0"/>
          </a:p>
          <a:p>
            <a:r>
              <a:rPr lang="en-GB" dirty="0"/>
              <a:t>			his renown is </a:t>
            </a:r>
            <a:r>
              <a:rPr lang="en-GB" dirty="0" smtClean="0"/>
              <a:t>exalted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you have bestowed </a:t>
            </a:r>
            <a:endParaRPr lang="en-GB" dirty="0" smtClean="0"/>
          </a:p>
          <a:p>
            <a:r>
              <a:rPr lang="en-GB" dirty="0"/>
              <a:t>			on him splendour </a:t>
            </a:r>
            <a:r>
              <a:rPr lang="en-GB" dirty="0" smtClean="0"/>
              <a:t>and </a:t>
            </a:r>
            <a:r>
              <a:rPr lang="en-GB" dirty="0"/>
              <a:t>grace.</a:t>
            </a:r>
            <a:endParaRPr lang="en-NZ" dirty="0"/>
          </a:p>
          <a:p>
            <a:r>
              <a:rPr lang="en-GB" dirty="0"/>
              <a:t>	You surely have granted </a:t>
            </a:r>
            <a:endParaRPr lang="en-GB" dirty="0" smtClean="0"/>
          </a:p>
          <a:p>
            <a:r>
              <a:rPr lang="en-GB" dirty="0"/>
              <a:t>			him blessings </a:t>
            </a:r>
            <a:r>
              <a:rPr lang="en-GB" dirty="0" smtClean="0"/>
              <a:t>eternal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 filled him with joy </a:t>
            </a:r>
            <a:endParaRPr lang="en-GB" dirty="0" smtClean="0"/>
          </a:p>
          <a:p>
            <a:r>
              <a:rPr lang="en-GB" dirty="0"/>
              <a:t>			by the light of your </a:t>
            </a:r>
            <a:r>
              <a:rPr lang="en-GB" dirty="0" smtClean="0"/>
              <a:t>face.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08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For </a:t>
            </a:r>
            <a:r>
              <a:rPr lang="en-GB" dirty="0"/>
              <a:t>the king puts his trust </a:t>
            </a:r>
            <a:endParaRPr lang="en-GB" dirty="0" smtClean="0"/>
          </a:p>
          <a:p>
            <a:r>
              <a:rPr lang="en-GB" dirty="0"/>
              <a:t>			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high </a:t>
            </a:r>
            <a:r>
              <a:rPr lang="en-GB" dirty="0" smtClean="0"/>
              <a:t>above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unshaken he stands </a:t>
            </a:r>
            <a:endParaRPr lang="en-GB" dirty="0" smtClean="0"/>
          </a:p>
          <a:p>
            <a:r>
              <a:rPr lang="en-GB" dirty="0"/>
              <a:t>			through the 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 smtClean="0"/>
              <a:t>’s steadfast </a:t>
            </a:r>
            <a:r>
              <a:rPr lang="en-GB" dirty="0"/>
              <a:t>love.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56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Your </a:t>
            </a:r>
            <a:r>
              <a:rPr lang="en-GB" dirty="0"/>
              <a:t>hand will lay hold </a:t>
            </a:r>
            <a:endParaRPr lang="en-GB" dirty="0" smtClean="0"/>
          </a:p>
          <a:p>
            <a:r>
              <a:rPr lang="en-GB" dirty="0"/>
              <a:t>			upon all your </a:t>
            </a:r>
            <a:r>
              <a:rPr lang="en-GB" dirty="0" smtClean="0"/>
              <a:t>opponents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your right hand will seize </a:t>
            </a:r>
            <a:endParaRPr lang="en-GB" dirty="0" smtClean="0"/>
          </a:p>
          <a:p>
            <a:r>
              <a:rPr lang="en-GB" dirty="0"/>
              <a:t>			all the foes in your </a:t>
            </a:r>
            <a:r>
              <a:rPr lang="en-GB" dirty="0" smtClean="0"/>
              <a:t>path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You’ll set them ablaze </a:t>
            </a:r>
            <a:endParaRPr lang="en-GB" dirty="0" smtClean="0"/>
          </a:p>
          <a:p>
            <a:r>
              <a:rPr lang="en-GB" dirty="0"/>
              <a:t>			with your glorious </a:t>
            </a:r>
            <a:r>
              <a:rPr lang="en-GB" dirty="0" smtClean="0"/>
              <a:t>appearance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you’ll swallow them up </a:t>
            </a:r>
            <a:endParaRPr lang="en-GB" dirty="0" smtClean="0"/>
          </a:p>
          <a:p>
            <a:r>
              <a:rPr lang="en-GB" dirty="0"/>
              <a:t>			in the fire of your </a:t>
            </a:r>
            <a:r>
              <a:rPr lang="en-GB" dirty="0" smtClean="0"/>
              <a:t>wrath.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91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From </a:t>
            </a:r>
            <a:r>
              <a:rPr lang="en-GB" dirty="0"/>
              <a:t>earth you will utterly </a:t>
            </a:r>
            <a:endParaRPr lang="en-GB" dirty="0" smtClean="0"/>
          </a:p>
          <a:p>
            <a:r>
              <a:rPr lang="en-GB" dirty="0"/>
              <a:t>			wipe out their </a:t>
            </a:r>
            <a:r>
              <a:rPr lang="en-GB" dirty="0" smtClean="0"/>
              <a:t>offspring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They plot wicked schemes </a:t>
            </a:r>
            <a:endParaRPr lang="en-GB" dirty="0" smtClean="0"/>
          </a:p>
          <a:p>
            <a:r>
              <a:rPr lang="en-GB" dirty="0"/>
              <a:t>			but will never </a:t>
            </a:r>
            <a:r>
              <a:rPr lang="en-GB" dirty="0" smtClean="0"/>
              <a:t>prevail</a:t>
            </a:r>
            <a:endParaRPr lang="en-NZ" dirty="0"/>
          </a:p>
          <a:p>
            <a:r>
              <a:rPr lang="en-GB" dirty="0"/>
              <a:t>	because, when you aim </a:t>
            </a:r>
            <a:endParaRPr lang="en-GB" dirty="0" smtClean="0"/>
          </a:p>
          <a:p>
            <a:r>
              <a:rPr lang="en-GB" dirty="0"/>
              <a:t>			with your bow at the </a:t>
            </a:r>
            <a:r>
              <a:rPr lang="en-GB" dirty="0" smtClean="0"/>
              <a:t>ready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you’ll make them turn back </a:t>
            </a:r>
            <a:endParaRPr lang="en-GB" dirty="0" smtClean="0"/>
          </a:p>
          <a:p>
            <a:r>
              <a:rPr lang="en-GB" dirty="0"/>
              <a:t>			and their </a:t>
            </a:r>
            <a:r>
              <a:rPr lang="en-GB" dirty="0" smtClean="0"/>
              <a:t>courage </a:t>
            </a:r>
            <a:r>
              <a:rPr lang="en-GB" dirty="0"/>
              <a:t>will fail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30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 smtClean="0"/>
              <a:t>Be </a:t>
            </a:r>
            <a:r>
              <a:rPr lang="en-GB" dirty="0"/>
              <a:t>exalted,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/>
              <a:t>			in the strength of your </a:t>
            </a:r>
            <a:r>
              <a:rPr lang="en-GB" dirty="0" smtClean="0"/>
              <a:t>arm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we praise your great might </a:t>
            </a:r>
            <a:endParaRPr lang="en-GB" dirty="0" smtClean="0"/>
          </a:p>
          <a:p>
            <a:r>
              <a:rPr lang="en-GB" dirty="0"/>
              <a:t>			to the sound of a </a:t>
            </a:r>
            <a:r>
              <a:rPr lang="en-GB" dirty="0" smtClean="0"/>
              <a:t>psalm.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Isobel Scott, b. 1942, © Psalmody Committee, Free Church of Scotland, alt.</a:t>
            </a:r>
            <a:endParaRPr lang="en-NZ" sz="1000" dirty="0"/>
          </a:p>
          <a:p>
            <a:pPr algn="r"/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</TotalTime>
  <Words>62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3</cp:revision>
  <cp:lastPrinted>1601-01-01T00:00:00Z</cp:lastPrinted>
  <dcterms:created xsi:type="dcterms:W3CDTF">2014-02-14T08:16:29Z</dcterms:created>
  <dcterms:modified xsi:type="dcterms:W3CDTF">2014-02-19T03:03:22Z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